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57" r:id="rId5"/>
    <p:sldId id="264" r:id="rId6"/>
    <p:sldId id="268" r:id="rId7"/>
    <p:sldId id="258" r:id="rId8"/>
    <p:sldId id="260" r:id="rId9"/>
    <p:sldId id="262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2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01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38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6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0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8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7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3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9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6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1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0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3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2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9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aYQavAkXJ0" TargetMode="External"/><Relationship Id="rId2" Type="http://schemas.openxmlformats.org/officeDocument/2006/relationships/hyperlink" Target="http://www.lukukeskus.fi/lukuviikko2014/videoit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19149" y="1435445"/>
            <a:ext cx="8362624" cy="1712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 smtClean="0"/>
              <a:t>Teksti-</a:t>
            </a:r>
            <a:r>
              <a:rPr lang="fi-FI" dirty="0" err="1" smtClean="0"/>
              <a:t>ippo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dirty="0" smtClean="0"/>
              <a:t>Innokas harrastus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err="1" smtClean="0"/>
              <a:t>step</a:t>
            </a:r>
            <a:r>
              <a:rPr lang="fi-FI" sz="2000" dirty="0" smtClean="0"/>
              <a:t> 10</a:t>
            </a:r>
            <a:endParaRPr lang="en-GB" sz="2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12912" y="3873321"/>
            <a:ext cx="2794715" cy="1371599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r>
              <a:rPr lang="en-GB" sz="4400" dirty="0" err="1" smtClean="0">
                <a:latin typeface="Bradley Hand Bold"/>
                <a:cs typeface="Bradley Hand Bold"/>
              </a:rPr>
              <a:t>innokas</a:t>
            </a:r>
            <a:endParaRPr lang="en-GB" sz="4400" dirty="0" smtClean="0">
              <a:latin typeface="Bradley Hand Bold"/>
              <a:cs typeface="Bradley Hand Bold"/>
            </a:endParaRPr>
          </a:p>
          <a:p>
            <a:r>
              <a:rPr lang="en-GB" sz="4400" dirty="0" smtClean="0">
                <a:latin typeface="Bradley Hand Bold"/>
                <a:cs typeface="Bradley Hand Bold"/>
              </a:rPr>
              <a:t>EAGER</a:t>
            </a:r>
            <a:endParaRPr lang="fi-FI" sz="4400" dirty="0">
              <a:latin typeface="Bradley Hand Bold"/>
              <a:cs typeface="Bradley Hand Bold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" y="3148335"/>
            <a:ext cx="3438659" cy="31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8693864" cy="1390587"/>
          </a:xfrm>
        </p:spPr>
        <p:txBody>
          <a:bodyPr/>
          <a:lstStyle/>
          <a:p>
            <a:r>
              <a:rPr lang="fi-FI" dirty="0" smtClean="0"/>
              <a:t>6. Toimintakulttuurin arviointi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93067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i-FI" dirty="0"/>
              <a:t>Millaisia Ippo-tehtävät mielestäsi olivat?</a:t>
            </a:r>
          </a:p>
          <a:p>
            <a:pPr marL="514350" indent="-514350">
              <a:buAutoNum type="arabicPeriod"/>
            </a:pPr>
            <a:r>
              <a:rPr lang="fi-FI" dirty="0"/>
              <a:t>Miten ryhmä mielestäsi toimi (kavereiden kanssa keskustelu, kaverin auttaminen ja kannustus)?</a:t>
            </a:r>
          </a:p>
          <a:p>
            <a:pPr marL="514350" indent="-514350">
              <a:buAutoNum type="arabicPeriod"/>
            </a:pPr>
            <a:r>
              <a:rPr lang="fi-FI" dirty="0"/>
              <a:t>Millainen ilmapiiri Ippo-oppimiskerran aikana oli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r>
              <a:rPr lang="fi-FI" dirty="0" smtClean="0"/>
              <a:t>Mieti seuraavaksi </a:t>
            </a:r>
            <a:r>
              <a:rPr lang="fi-FI" smtClean="0"/>
              <a:t>kerraksi lempivaatteesi.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2367092"/>
            <a:ext cx="2910625" cy="3632399"/>
          </a:xfrm>
        </p:spPr>
      </p:pic>
    </p:spTree>
    <p:extLst>
      <p:ext uri="{BB962C8B-B14F-4D97-AF65-F5344CB8AC3E}">
        <p14:creationId xmlns:p14="http://schemas.microsoft.com/office/powerpoint/2010/main" val="172772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4057470" cy="1596177"/>
          </a:xfrm>
        </p:spPr>
        <p:txBody>
          <a:bodyPr/>
          <a:lstStyle/>
          <a:p>
            <a:r>
              <a:rPr lang="fi-FI" dirty="0" smtClean="0"/>
              <a:t>Tarinakortti (lisätehtävä)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Tarinakortin aihe: Tekeminen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2467" y="528226"/>
            <a:ext cx="4190022" cy="59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0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59864" y="618517"/>
            <a:ext cx="7611415" cy="1055737"/>
          </a:xfrm>
        </p:spPr>
        <p:txBody>
          <a:bodyPr/>
          <a:lstStyle/>
          <a:p>
            <a:r>
              <a:rPr lang="fi-FI" dirty="0" smtClean="0"/>
              <a:t>1. motivointi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http://www.lukukeskus.fi/lukuviikko2014/videoita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www.youtube.com/watch?v=saYQavAkXJ0</a:t>
            </a:r>
            <a:endParaRPr lang="fi-FI" dirty="0" smtClean="0"/>
          </a:p>
          <a:p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https://www.youtube.com/watch?v=eI7NRF_w9cM</a:t>
            </a:r>
            <a:endParaRPr lang="fi-FI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i-FI" dirty="0" smtClean="0"/>
              <a:t>Keskustelua lukemisesta ja innokkuudesta osana oppimista</a:t>
            </a:r>
          </a:p>
          <a:p>
            <a:pPr marL="0" indent="0">
              <a:buNone/>
            </a:pPr>
            <a:endParaRPr lang="fi-FI" dirty="0" smtClean="0"/>
          </a:p>
          <a:p>
            <a:endParaRPr lang="en-GB" dirty="0"/>
          </a:p>
        </p:txBody>
      </p:sp>
      <p:pic>
        <p:nvPicPr>
          <p:cNvPr id="7" name="jengi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713463" y="2367092"/>
            <a:ext cx="4023023" cy="34241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666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564298" cy="1596177"/>
          </a:xfrm>
        </p:spPr>
        <p:txBody>
          <a:bodyPr/>
          <a:lstStyle/>
          <a:p>
            <a:r>
              <a:rPr lang="fi-FI" dirty="0" smtClean="0"/>
              <a:t>Socrative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984750" cy="3424107"/>
          </a:xfrm>
        </p:spPr>
        <p:txBody>
          <a:bodyPr/>
          <a:lstStyle/>
          <a:p>
            <a:r>
              <a:rPr lang="fi-FI" dirty="0" smtClean="0"/>
              <a:t>Kysely lukutottumuksista.</a:t>
            </a:r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84137" y="1654708"/>
            <a:ext cx="3606110" cy="38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41679" y="618518"/>
            <a:ext cx="4855335" cy="1248920"/>
          </a:xfrm>
        </p:spPr>
        <p:txBody>
          <a:bodyPr/>
          <a:lstStyle/>
          <a:p>
            <a:r>
              <a:rPr lang="fi-FI" dirty="0" smtClean="0"/>
              <a:t>Tavoitteet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576505"/>
          </a:xfrm>
        </p:spPr>
        <p:txBody>
          <a:bodyPr>
            <a:normAutofit fontScale="62500" lnSpcReduction="20000"/>
          </a:bodyPr>
          <a:lstStyle/>
          <a:p>
            <a:r>
              <a:rPr lang="fi-FI" sz="3200" dirty="0" smtClean="0"/>
              <a:t>On oppia yhdistämään uusi tieto omiin aiempiin kokemuksiin ja tietoihin.</a:t>
            </a:r>
          </a:p>
          <a:p>
            <a:r>
              <a:rPr lang="fi-FI" sz="3200" dirty="0" smtClean="0"/>
              <a:t>On oppia tunnistamaan eri tekstilajit.</a:t>
            </a:r>
          </a:p>
          <a:p>
            <a:r>
              <a:rPr lang="fi-FI" sz="3200" dirty="0" smtClean="0"/>
              <a:t>on </a:t>
            </a:r>
            <a:r>
              <a:rPr lang="fi-FI" sz="3200" dirty="0"/>
              <a:t>ymmärtää </a:t>
            </a:r>
            <a:r>
              <a:rPr lang="fi-FI" sz="3200" dirty="0" smtClean="0"/>
              <a:t>silmäilyn ja ennakoinnin merkitys, </a:t>
            </a:r>
            <a:r>
              <a:rPr lang="fi-FI" sz="3200" dirty="0"/>
              <a:t>kun haluaa oppia uusia </a:t>
            </a:r>
            <a:r>
              <a:rPr lang="fi-FI" sz="3200" dirty="0" smtClean="0"/>
              <a:t>asioita.</a:t>
            </a:r>
          </a:p>
          <a:p>
            <a:r>
              <a:rPr lang="fi-FI" sz="3200" dirty="0" smtClean="0"/>
              <a:t>On tiedostaa millaista tietoa etsii (yksityiskohtainen vai laaja kysymys).</a:t>
            </a:r>
            <a:endParaRPr lang="fi-FI" sz="3200" dirty="0"/>
          </a:p>
          <a:p>
            <a:r>
              <a:rPr lang="fi-FI" sz="3200" dirty="0"/>
              <a:t>on oppia </a:t>
            </a:r>
            <a:r>
              <a:rPr lang="fi-FI" sz="3200" dirty="0" smtClean="0"/>
              <a:t>lukemaan otsikoita, kuvia ja taulukoita.</a:t>
            </a:r>
            <a:endParaRPr lang="fi-FI" sz="3200" dirty="0"/>
          </a:p>
          <a:p>
            <a:r>
              <a:rPr lang="fi-FI" sz="3200" dirty="0"/>
              <a:t>on ymmärtää </a:t>
            </a:r>
            <a:r>
              <a:rPr lang="fi-FI" sz="3200" dirty="0" smtClean="0"/>
              <a:t>innokkuuden </a:t>
            </a:r>
            <a:r>
              <a:rPr lang="fi-FI" sz="3200" dirty="0"/>
              <a:t>merkitys </a:t>
            </a:r>
            <a:r>
              <a:rPr lang="fi-FI" sz="3200" dirty="0" smtClean="0"/>
              <a:t>oppimisessa.</a:t>
            </a:r>
            <a:endParaRPr lang="fi-FI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86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5693087" cy="1156376"/>
          </a:xfrm>
        </p:spPr>
        <p:txBody>
          <a:bodyPr/>
          <a:lstStyle/>
          <a:p>
            <a:r>
              <a:rPr lang="fi-FI" dirty="0" smtClean="0"/>
              <a:t>2. Arki ja elämä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2125014"/>
            <a:ext cx="5106026" cy="3666185"/>
          </a:xfrm>
        </p:spPr>
        <p:txBody>
          <a:bodyPr>
            <a:normAutofit fontScale="70000" lnSpcReduction="20000"/>
          </a:bodyPr>
          <a:lstStyle/>
          <a:p>
            <a:r>
              <a:rPr lang="fi-FI" sz="2800" dirty="0" smtClean="0"/>
              <a:t>Oman lempiharrastuksen esittely (innottomasti ja innokkaasti)</a:t>
            </a:r>
          </a:p>
          <a:p>
            <a:r>
              <a:rPr lang="fi-FI" sz="2800" dirty="0" smtClean="0"/>
              <a:t>Ryhmä kokoaa kaikkien ryhmäläisten harrastusten perusteella kokonaan uuden harrastuksen, joka esitellään muille.</a:t>
            </a:r>
          </a:p>
          <a:p>
            <a:r>
              <a:rPr lang="fi-FI" sz="2800" dirty="0" smtClean="0"/>
              <a:t>Luokan Harrastuksista tehdään taulukko tai diagrammi </a:t>
            </a:r>
            <a:endParaRPr lang="en-GB" sz="28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80350" y="1774894"/>
            <a:ext cx="3099036" cy="41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13776" y="618517"/>
            <a:ext cx="5976422" cy="1596177"/>
          </a:xfrm>
        </p:spPr>
        <p:txBody>
          <a:bodyPr/>
          <a:lstStyle/>
          <a:p>
            <a:r>
              <a:rPr lang="fi-FI" dirty="0" smtClean="0"/>
              <a:t>Apukysymykset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824507" y="220134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/>
              <a:t>Mitä tiedät harrastuksesta?</a:t>
            </a:r>
          </a:p>
          <a:p>
            <a:r>
              <a:rPr lang="fi-FI" sz="2400" dirty="0"/>
              <a:t>Missä sitä voi harrastaa?</a:t>
            </a:r>
          </a:p>
          <a:p>
            <a:r>
              <a:rPr lang="fi-FI" sz="2400" dirty="0"/>
              <a:t>Mitä välineitä harrastuksessa tarvitaan?</a:t>
            </a:r>
          </a:p>
          <a:p>
            <a:r>
              <a:rPr lang="fi-FI" sz="2400" dirty="0"/>
              <a:t>Paljonko harrastaminen maksaa?</a:t>
            </a:r>
          </a:p>
          <a:p>
            <a:r>
              <a:rPr lang="fi-FI" sz="2400" dirty="0"/>
              <a:t>Miten usein pitää harrastaa kehittyäkseen harrastuksessa?</a:t>
            </a:r>
          </a:p>
          <a:p>
            <a:r>
              <a:rPr lang="fi-FI" sz="2400" dirty="0"/>
              <a:t>Mikä harrastuksessa olisi mukavinta?</a:t>
            </a:r>
          </a:p>
          <a:p>
            <a:r>
              <a:rPr lang="fi-FI" sz="2400" dirty="0"/>
              <a:t>Mikä harrastuksessa olisi mahdollisesti haastavinta?</a:t>
            </a:r>
          </a:p>
          <a:p>
            <a:r>
              <a:rPr lang="fi-FI" sz="2400" dirty="0"/>
              <a:t>Miksi haluaisit harrastaa juuri tätä?</a:t>
            </a:r>
          </a:p>
        </p:txBody>
      </p:sp>
    </p:spTree>
    <p:extLst>
      <p:ext uri="{BB962C8B-B14F-4D97-AF65-F5344CB8AC3E}">
        <p14:creationId xmlns:p14="http://schemas.microsoft.com/office/powerpoint/2010/main" val="46562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4933233" cy="1248920"/>
          </a:xfrm>
        </p:spPr>
        <p:txBody>
          <a:bodyPr/>
          <a:lstStyle/>
          <a:p>
            <a:r>
              <a:rPr lang="fi-FI" dirty="0" smtClean="0"/>
              <a:t>3. tiedonhaku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720591" y="1867438"/>
            <a:ext cx="6749156" cy="39237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Ippo-video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Ennakointitehtävä:</a:t>
            </a:r>
          </a:p>
          <a:p>
            <a:r>
              <a:rPr lang="fi-FI" sz="1600" dirty="0" smtClean="0"/>
              <a:t>Jaetaan pienryhmille kirjankannet, sisällysluettelot, taulukko ym.</a:t>
            </a:r>
          </a:p>
          <a:p>
            <a:r>
              <a:rPr lang="fi-FI" sz="1600" dirty="0" smtClean="0"/>
              <a:t>Kirjan </a:t>
            </a:r>
            <a:r>
              <a:rPr lang="fi-FI" sz="1600" dirty="0"/>
              <a:t>kannesta ennustettava kirjan sisältö. Yhdistä kirjan etukansi kirjan takakanteen</a:t>
            </a:r>
            <a:r>
              <a:rPr lang="fi-FI" sz="1600" dirty="0" smtClean="0"/>
              <a:t>. MITÄ TIEDÄT AIHEESTA ENNESTÄÄN?</a:t>
            </a:r>
            <a:endParaRPr lang="fi-FI" sz="1600" dirty="0"/>
          </a:p>
          <a:p>
            <a:r>
              <a:rPr lang="fi-FI" sz="1600" dirty="0"/>
              <a:t>Anna kirjalle nimi (</a:t>
            </a:r>
            <a:r>
              <a:rPr lang="fi-FI" sz="1600" dirty="0" smtClean="0"/>
              <a:t>otsikko)</a:t>
            </a:r>
          </a:p>
          <a:p>
            <a:pPr marL="0" indent="0">
              <a:buNone/>
            </a:pPr>
            <a:r>
              <a:rPr lang="fi-FI" b="1" dirty="0" smtClean="0"/>
              <a:t>Silmäilytehtävä:</a:t>
            </a:r>
          </a:p>
          <a:p>
            <a:r>
              <a:rPr lang="fi-FI" sz="1600" dirty="0" smtClean="0"/>
              <a:t>Silmäillään tekstiä: 30 </a:t>
            </a:r>
            <a:r>
              <a:rPr lang="fi-FI" sz="1600" dirty="0" err="1" smtClean="0"/>
              <a:t>sek</a:t>
            </a:r>
            <a:r>
              <a:rPr lang="fi-FI" sz="1600" dirty="0" smtClean="0"/>
              <a:t>. + 30 </a:t>
            </a:r>
            <a:r>
              <a:rPr lang="fi-FI" sz="1600" dirty="0" err="1" smtClean="0"/>
              <a:t>sek</a:t>
            </a:r>
            <a:r>
              <a:rPr lang="fi-FI" sz="1600" dirty="0" smtClean="0"/>
              <a:t>.</a:t>
            </a:r>
          </a:p>
          <a:p>
            <a:r>
              <a:rPr lang="fi-FI" sz="1600" dirty="0"/>
              <a:t>Tiedon </a:t>
            </a:r>
            <a:r>
              <a:rPr lang="fi-FI" sz="1600" dirty="0" smtClean="0"/>
              <a:t>löytämistehtävä (yksityiskohtainen vai laaja kysymys)</a:t>
            </a:r>
            <a:endParaRPr lang="fi-FI" sz="1600" dirty="0"/>
          </a:p>
          <a:p>
            <a:pPr marL="0" indent="0">
              <a:buNone/>
            </a:pPr>
            <a:r>
              <a:rPr lang="fi-FI" sz="1800" b="1" dirty="0" smtClean="0"/>
              <a:t>Tehtävä, jossa Yritetään tunnistaa eri Tekstilajeja (</a:t>
            </a:r>
            <a:r>
              <a:rPr lang="fi-FI" sz="1800" b="1" dirty="0" err="1" smtClean="0"/>
              <a:t>QR-koodit</a:t>
            </a:r>
            <a:r>
              <a:rPr lang="fi-FI" sz="1800" b="1" dirty="0" smtClean="0"/>
              <a:t>)</a:t>
            </a:r>
          </a:p>
          <a:p>
            <a:pPr marL="0" indent="0">
              <a:buNone/>
            </a:pPr>
            <a:endParaRPr lang="fi-FI" sz="1800" b="1" dirty="0" smtClean="0"/>
          </a:p>
          <a:p>
            <a:endParaRPr lang="fi-FI" sz="1600" dirty="0" smtClean="0"/>
          </a:p>
          <a:p>
            <a:endParaRPr lang="fi-FI" sz="1600" dirty="0" smtClean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8" name="jeng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3793" y="2659613"/>
            <a:ext cx="2748599" cy="23394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877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9595386" cy="1068615"/>
          </a:xfrm>
        </p:spPr>
        <p:txBody>
          <a:bodyPr/>
          <a:lstStyle/>
          <a:p>
            <a:r>
              <a:rPr lang="fi-FI" dirty="0" smtClean="0"/>
              <a:t>4. Tiedon käsittely ja soveltaminen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1867438"/>
            <a:ext cx="5371116" cy="4417452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 smtClean="0"/>
              <a:t>tiedonPuun</a:t>
            </a:r>
            <a:r>
              <a:rPr lang="fi-FI" dirty="0" smtClean="0"/>
              <a:t> rakentaminen, vanhaan tietoon lisätään uusi tieto</a:t>
            </a:r>
          </a:p>
          <a:p>
            <a:r>
              <a:rPr lang="fi-FI" dirty="0" smtClean="0"/>
              <a:t>PIIRRÄ JA </a:t>
            </a:r>
            <a:r>
              <a:rPr lang="fi-FI" dirty="0" err="1" smtClean="0"/>
              <a:t>KirjaA</a:t>
            </a:r>
            <a:r>
              <a:rPr lang="fi-FI" dirty="0" smtClean="0"/>
              <a:t> puun runkoon/oksiin:</a:t>
            </a:r>
          </a:p>
          <a:p>
            <a:pPr lvl="1"/>
            <a:r>
              <a:rPr lang="fi-FI" sz="2000" dirty="0" smtClean="0"/>
              <a:t>Mitä tiedät jo asiasta? piirrä tai kirjoita valitsemallasi yhdellä värillä.</a:t>
            </a:r>
          </a:p>
          <a:p>
            <a:pPr lvl="2"/>
            <a:r>
              <a:rPr lang="fi-FI" sz="2000" dirty="0" err="1" smtClean="0"/>
              <a:t>Agility</a:t>
            </a:r>
            <a:endParaRPr lang="fi-FI" sz="2000" dirty="0" smtClean="0"/>
          </a:p>
          <a:p>
            <a:pPr lvl="2"/>
            <a:r>
              <a:rPr lang="fi-FI" sz="2000" dirty="0" err="1" smtClean="0"/>
              <a:t>Boulderointi</a:t>
            </a:r>
            <a:endParaRPr lang="en-GB" sz="2000" dirty="0"/>
          </a:p>
          <a:p>
            <a:pPr lvl="1"/>
            <a:r>
              <a:rPr lang="fi-FI" sz="2000" dirty="0" smtClean="0"/>
              <a:t>Mitä uutta opin asiasta? Piirrä tai kirjoita puun ympärille/oksille asioita uudella värillä.</a:t>
            </a:r>
            <a:endParaRPr lang="fi-FI" sz="2000" dirty="0"/>
          </a:p>
          <a:p>
            <a:r>
              <a:rPr lang="fi-FI" dirty="0" smtClean="0"/>
              <a:t>Kaikkien puut esitellään muille</a:t>
            </a:r>
          </a:p>
          <a:p>
            <a:r>
              <a:rPr lang="fi-FI" dirty="0" smtClean="0"/>
              <a:t>galleriakävely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2214694"/>
            <a:ext cx="3442411" cy="3787329"/>
          </a:xfrm>
        </p:spPr>
      </p:pic>
    </p:spTree>
    <p:extLst>
      <p:ext uri="{BB962C8B-B14F-4D97-AF65-F5344CB8AC3E}">
        <p14:creationId xmlns:p14="http://schemas.microsoft.com/office/powerpoint/2010/main" val="318442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564298" cy="1596177"/>
          </a:xfrm>
        </p:spPr>
        <p:txBody>
          <a:bodyPr/>
          <a:lstStyle/>
          <a:p>
            <a:r>
              <a:rPr lang="fi-FI" dirty="0" smtClean="0"/>
              <a:t>5. itsearviointi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997629" cy="34241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400" dirty="0"/>
              <a:t>Täydennä oppimispäiväkirja tämän oppimiskerran osalta</a:t>
            </a:r>
            <a:r>
              <a:rPr lang="fi-FI" sz="2400" dirty="0" smtClean="0"/>
              <a:t>.</a:t>
            </a:r>
            <a:endParaRPr lang="fi-FI" sz="2400" dirty="0"/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Pohdi </a:t>
            </a:r>
            <a:r>
              <a:rPr lang="fi-FI" sz="2400" dirty="0"/>
              <a:t>ensi kerraksi, mikä on </a:t>
            </a:r>
            <a:r>
              <a:rPr lang="fi-FI" sz="2400" dirty="0" smtClean="0"/>
              <a:t>lempivaatteesi </a:t>
            </a:r>
            <a:r>
              <a:rPr lang="fi-FI" sz="2400" dirty="0"/>
              <a:t>ja valmistaudu esittelemään se muille (apukysymykset</a:t>
            </a:r>
            <a:r>
              <a:rPr lang="fi-FI" sz="2400" dirty="0" smtClean="0"/>
              <a:t>).</a:t>
            </a:r>
            <a:endParaRPr lang="en-GB" sz="2400" dirty="0" smtClean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77318" y="2026450"/>
            <a:ext cx="2899068" cy="38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5369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740</TotalTime>
  <Words>346</Words>
  <Application>Microsoft Office PowerPoint</Application>
  <PresentationFormat>Laajakuva</PresentationFormat>
  <Paragraphs>63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Bradley Hand Bold</vt:lpstr>
      <vt:lpstr>Tw Cen MT</vt:lpstr>
      <vt:lpstr>Pisara</vt:lpstr>
      <vt:lpstr>Teksti-ippo Innokas harrastus step 10</vt:lpstr>
      <vt:lpstr>1. motivointi</vt:lpstr>
      <vt:lpstr>Socrative</vt:lpstr>
      <vt:lpstr>Tavoitteet</vt:lpstr>
      <vt:lpstr>2. Arki ja elämä</vt:lpstr>
      <vt:lpstr>Apukysymykset</vt:lpstr>
      <vt:lpstr>3. tiedonhaku</vt:lpstr>
      <vt:lpstr>4. Tiedon käsittely ja soveltaminen</vt:lpstr>
      <vt:lpstr>5. itsearviointi</vt:lpstr>
      <vt:lpstr>6. Toimintakulttuurin arviointi</vt:lpstr>
      <vt:lpstr>Tarinakortti (lisätehtävä)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Innokas harrastus</dc:title>
  <dc:creator>Salla Venalainen</dc:creator>
  <cp:lastModifiedBy>Venäläinen Salla</cp:lastModifiedBy>
  <cp:revision>71</cp:revision>
  <dcterms:created xsi:type="dcterms:W3CDTF">2015-12-18T08:57:57Z</dcterms:created>
  <dcterms:modified xsi:type="dcterms:W3CDTF">2017-10-16T11:33:22Z</dcterms:modified>
</cp:coreProperties>
</file>