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7" r:id="rId4"/>
    <p:sldId id="257" r:id="rId5"/>
    <p:sldId id="269" r:id="rId6"/>
    <p:sldId id="259" r:id="rId7"/>
    <p:sldId id="271" r:id="rId8"/>
    <p:sldId id="270" r:id="rId9"/>
    <p:sldId id="260" r:id="rId10"/>
    <p:sldId id="261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5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1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9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5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2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8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3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4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7973-34BC-4AD8-9B6F-EA92B4A29C0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BC76-4BE9-487E-BCF1-236991C0F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2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apunet.net/_pelit/_tarinat/kuvakirja/lue/J%C3%A4nis_ja_kilpikonna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2125013"/>
            <a:ext cx="3550276" cy="1384949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PELI-IPPO</a:t>
            </a:r>
            <a:br>
              <a:rPr lang="fi-FI" b="1" dirty="0" smtClean="0"/>
            </a:br>
            <a:r>
              <a:rPr lang="fi-FI" sz="2800" b="1" dirty="0" smtClean="0"/>
              <a:t>INNOKAS PELI</a:t>
            </a:r>
            <a:br>
              <a:rPr lang="fi-FI" sz="2800" b="1" dirty="0" smtClean="0"/>
            </a:b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2700" b="1" dirty="0" smtClean="0"/>
              <a:t>STEP 5</a:t>
            </a:r>
            <a:endParaRPr lang="en-GB" sz="27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8053" y="4288665"/>
            <a:ext cx="2933213" cy="885264"/>
          </a:xfrm>
        </p:spPr>
        <p:txBody>
          <a:bodyPr>
            <a:normAutofit fontScale="70000" lnSpcReduction="20000"/>
          </a:bodyPr>
          <a:lstStyle/>
          <a:p>
            <a:r>
              <a:rPr lang="fi-FI" sz="4500" dirty="0" smtClean="0">
                <a:latin typeface="Bradley Hand Bold"/>
                <a:cs typeface="Bradley Hand Bold"/>
              </a:rPr>
              <a:t>SINNIKÄS</a:t>
            </a:r>
            <a:endParaRPr lang="fi-FI" sz="4500" dirty="0" smtClean="0">
              <a:latin typeface="Bradley Hand Bold"/>
              <a:cs typeface="Bradley Hand Bold"/>
            </a:endParaRPr>
          </a:p>
          <a:p>
            <a:r>
              <a:rPr lang="fi-FI" sz="4500" dirty="0" smtClean="0">
                <a:latin typeface="Bradley Hand Bold"/>
                <a:cs typeface="Bradley Hand Bold"/>
              </a:rPr>
              <a:t> PERSISTENT</a:t>
            </a:r>
          </a:p>
          <a:p>
            <a:endParaRPr lang="en-GB" sz="7600" b="1" dirty="0">
              <a:latin typeface="Bradley Hand Bold"/>
              <a:cs typeface="Bradley Hand Bold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312" y="1122363"/>
            <a:ext cx="3693753" cy="48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95930" cy="1325563"/>
          </a:xfrm>
        </p:spPr>
        <p:txBody>
          <a:bodyPr>
            <a:normAutofit/>
          </a:bodyPr>
          <a:lstStyle/>
          <a:p>
            <a:r>
              <a:rPr lang="fi-FI" sz="4800" b="1" dirty="0" smtClean="0"/>
              <a:t>5. Itsearviointi</a:t>
            </a:r>
            <a:endParaRPr lang="en-GB" sz="48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Täydennä oppimispäiväkirja tämän oppimiskerran osalta.</a:t>
            </a:r>
            <a:endParaRPr lang="fi-FI" sz="3600" dirty="0"/>
          </a:p>
          <a:p>
            <a:r>
              <a:rPr lang="fi-FI" sz="3600" dirty="0"/>
              <a:t>Pohdi ensi kerraksi, mikä on </a:t>
            </a:r>
            <a:r>
              <a:rPr lang="fi-FI" sz="3600" dirty="0" smtClean="0"/>
              <a:t>lempisatusi </a:t>
            </a:r>
            <a:r>
              <a:rPr lang="fi-FI" sz="3600" dirty="0"/>
              <a:t>ja valmistaudu esittelemään se muille (apukysymykset).</a:t>
            </a:r>
            <a:endParaRPr lang="en-GB" sz="3600" dirty="0"/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8607" y="1173688"/>
            <a:ext cx="3602810" cy="48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754880" cy="1070296"/>
          </a:xfrm>
        </p:spPr>
        <p:txBody>
          <a:bodyPr>
            <a:normAutofit/>
          </a:bodyPr>
          <a:lstStyle/>
          <a:p>
            <a:r>
              <a:rPr lang="fi-FI" b="1" dirty="0" smtClean="0"/>
              <a:t>Ippo tarinakortti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Piirrä valmiiseen tarinakorttipohjaan </a:t>
            </a:r>
            <a:r>
              <a:rPr lang="fi-FI" sz="3200" dirty="0" smtClean="0"/>
              <a:t>jokin elämänohje tai sääntö.</a:t>
            </a:r>
            <a:endParaRPr lang="fi-FI" sz="32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5803" y="642594"/>
            <a:ext cx="3928057" cy="56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6. Toimintakulttuurin arviointi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sz="2800" dirty="0"/>
              <a:t>Millaisia Ippo-tehtävät mielestäsi olivat?</a:t>
            </a:r>
          </a:p>
          <a:p>
            <a:pPr marL="514350" indent="-514350">
              <a:buAutoNum type="arabicPeriod"/>
            </a:pPr>
            <a:r>
              <a:rPr lang="fi-FI" sz="2800" dirty="0"/>
              <a:t>Miten ryhmä mielestäsi toimi (kavereiden kanssa keskustelu, kaverin auttaminen ja kannustus)?</a:t>
            </a:r>
          </a:p>
          <a:p>
            <a:pPr marL="514350" indent="-514350">
              <a:buAutoNum type="arabicPeriod"/>
            </a:pPr>
            <a:r>
              <a:rPr lang="fi-FI" sz="2800" dirty="0"/>
              <a:t>Millainen ilmapiiri Ippo-oppimiskerran aikana oli?</a:t>
            </a:r>
          </a:p>
          <a:p>
            <a:endParaRPr lang="fi-FI" sz="2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8361" y="1825625"/>
            <a:ext cx="33892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1. Motivointi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err="1" smtClean="0"/>
              <a:t>Aisopoksen</a:t>
            </a:r>
            <a:r>
              <a:rPr lang="fi-FI" dirty="0" smtClean="0"/>
              <a:t> satu:</a:t>
            </a:r>
          </a:p>
          <a:p>
            <a:pPr marL="0" indent="0">
              <a:buNone/>
            </a:pPr>
            <a:r>
              <a:rPr lang="fi-FI"/>
              <a:t>https://www.youtube.com/watch?v=haU3DCNtTvk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://papunet.net/_pelit/_tarinat/kuvakirja/lue/J%C3%</a:t>
            </a:r>
            <a:r>
              <a:rPr lang="fi-FI" dirty="0" smtClean="0">
                <a:hlinkClick r:id="rId2"/>
              </a:rPr>
              <a:t>A4nis_ja_kilpikonna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smtClean="0"/>
              <a:t>Keskustelua sadusta:</a:t>
            </a:r>
          </a:p>
          <a:p>
            <a:pPr marL="0" indent="0">
              <a:buNone/>
            </a:pPr>
            <a:r>
              <a:rPr lang="fi-FI" dirty="0" smtClean="0"/>
              <a:t>Millainen jäniksen tyyli oli?</a:t>
            </a:r>
          </a:p>
          <a:p>
            <a:pPr marL="0" indent="0">
              <a:buNone/>
            </a:pPr>
            <a:r>
              <a:rPr lang="fi-FI" dirty="0" smtClean="0"/>
              <a:t>Millainen kilpikonnan tyyli oli?</a:t>
            </a:r>
          </a:p>
          <a:p>
            <a:pPr marL="0" indent="0">
              <a:buNone/>
            </a:pPr>
            <a:r>
              <a:rPr lang="fi-FI" dirty="0" smtClean="0"/>
              <a:t>Kumpi tyyli on parempi opiskelussa?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jeng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812924" y="1825625"/>
            <a:ext cx="4734059" cy="40292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77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Luonteenpiirteen määritelmä </a:t>
            </a:r>
            <a:r>
              <a:rPr lang="fi-FI" sz="3200" dirty="0"/>
              <a:t>(</a:t>
            </a:r>
            <a:r>
              <a:rPr lang="fi-FI" sz="3200" dirty="0" err="1"/>
              <a:t>Socrative</a:t>
            </a:r>
            <a:r>
              <a:rPr lang="fi-FI" sz="3200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1682"/>
          </a:xfrm>
        </p:spPr>
        <p:txBody>
          <a:bodyPr>
            <a:noAutofit/>
          </a:bodyPr>
          <a:lstStyle/>
          <a:p>
            <a:r>
              <a:rPr lang="fi-FI" sz="3200" dirty="0"/>
              <a:t>Jos </a:t>
            </a:r>
            <a:r>
              <a:rPr lang="fi-FI" sz="3200" dirty="0" smtClean="0"/>
              <a:t>sinnikkyys </a:t>
            </a:r>
            <a:r>
              <a:rPr lang="fi-FI" sz="3200" dirty="0"/>
              <a:t>olisi </a:t>
            </a:r>
            <a:r>
              <a:rPr lang="fi-FI" sz="3200" dirty="0" smtClean="0"/>
              <a:t>hedelmä, </a:t>
            </a:r>
            <a:r>
              <a:rPr lang="fi-FI" sz="3200" dirty="0"/>
              <a:t>se olisi_______</a:t>
            </a:r>
          </a:p>
          <a:p>
            <a:r>
              <a:rPr lang="fi-FI" sz="3200" dirty="0"/>
              <a:t>Jos </a:t>
            </a:r>
            <a:r>
              <a:rPr lang="fi-FI" sz="3200" dirty="0" smtClean="0"/>
              <a:t>sinnikkyys </a:t>
            </a:r>
            <a:r>
              <a:rPr lang="fi-FI" sz="3200" dirty="0"/>
              <a:t>olisi </a:t>
            </a:r>
            <a:r>
              <a:rPr lang="fi-FI" sz="3200" dirty="0" smtClean="0"/>
              <a:t>metsäneläin, </a:t>
            </a:r>
            <a:r>
              <a:rPr lang="fi-FI" sz="3200" dirty="0"/>
              <a:t>se olisi_______</a:t>
            </a:r>
          </a:p>
          <a:p>
            <a:r>
              <a:rPr lang="fi-FI" sz="3200" dirty="0"/>
              <a:t>Jos </a:t>
            </a:r>
            <a:r>
              <a:rPr lang="fi-FI" sz="3200" dirty="0" smtClean="0"/>
              <a:t>sinnikkyys </a:t>
            </a:r>
            <a:r>
              <a:rPr lang="fi-FI" sz="3200" dirty="0"/>
              <a:t>olisi </a:t>
            </a:r>
            <a:r>
              <a:rPr lang="fi-FI" sz="3200" dirty="0" smtClean="0"/>
              <a:t>puu, </a:t>
            </a:r>
            <a:r>
              <a:rPr lang="fi-FI" sz="3200" dirty="0"/>
              <a:t>se olisi_______</a:t>
            </a:r>
          </a:p>
          <a:p>
            <a:r>
              <a:rPr lang="fi-FI" sz="3200" dirty="0"/>
              <a:t>Jos </a:t>
            </a:r>
            <a:r>
              <a:rPr lang="fi-FI" sz="3200" dirty="0" smtClean="0"/>
              <a:t>sinnikkyys </a:t>
            </a:r>
            <a:r>
              <a:rPr lang="fi-FI" sz="3200" dirty="0"/>
              <a:t>olisi </a:t>
            </a:r>
            <a:r>
              <a:rPr lang="fi-FI" sz="3200" dirty="0" smtClean="0"/>
              <a:t>hyönteinen, </a:t>
            </a:r>
            <a:r>
              <a:rPr lang="fi-FI" sz="3200" dirty="0"/>
              <a:t>se olisi______</a:t>
            </a:r>
          </a:p>
          <a:p>
            <a:r>
              <a:rPr lang="fi-FI" sz="3200" dirty="0"/>
              <a:t>Jos </a:t>
            </a:r>
            <a:r>
              <a:rPr lang="fi-FI" sz="3200" dirty="0" smtClean="0"/>
              <a:t>sinnikkyys </a:t>
            </a:r>
            <a:r>
              <a:rPr lang="fi-FI" sz="3200" dirty="0"/>
              <a:t>olisi </a:t>
            </a:r>
            <a:r>
              <a:rPr lang="fi-FI" sz="3200" dirty="0" smtClean="0"/>
              <a:t>sarjakuvahahmo, </a:t>
            </a:r>
            <a:r>
              <a:rPr lang="fi-FI" sz="3200" dirty="0"/>
              <a:t>se olisi_______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1179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Tavoitteet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02143"/>
            <a:ext cx="10515600" cy="3480471"/>
          </a:xfrm>
        </p:spPr>
        <p:txBody>
          <a:bodyPr/>
          <a:lstStyle/>
          <a:p>
            <a:r>
              <a:rPr lang="fi-FI" sz="3200" dirty="0" smtClean="0"/>
              <a:t>on ymmärtää muistiinpanojen merkitys, kun haluaa oppia uusia asioita.</a:t>
            </a:r>
          </a:p>
          <a:p>
            <a:r>
              <a:rPr lang="fi-FI" sz="3200" dirty="0" smtClean="0"/>
              <a:t>on oppia tekemään muistiinpanoja Post it -lappujen avulla</a:t>
            </a:r>
          </a:p>
          <a:p>
            <a:r>
              <a:rPr lang="fi-FI" sz="3200" dirty="0"/>
              <a:t>o</a:t>
            </a:r>
            <a:r>
              <a:rPr lang="fi-FI" sz="3200" dirty="0" smtClean="0"/>
              <a:t>n  oppia käyttämään muistipelikortteja opiskelussa</a:t>
            </a:r>
          </a:p>
          <a:p>
            <a:r>
              <a:rPr lang="fi-FI" sz="3200" dirty="0"/>
              <a:t>o</a:t>
            </a:r>
            <a:r>
              <a:rPr lang="fi-FI" sz="3200" dirty="0" smtClean="0"/>
              <a:t>n ymmärtää sinnikkyyden merkitys oppimisessa.</a:t>
            </a:r>
          </a:p>
          <a:p>
            <a:endParaRPr lang="fi-FI" sz="3600" dirty="0" smtClean="0"/>
          </a:p>
          <a:p>
            <a:endParaRPr lang="fi-FI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4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</a:t>
            </a:r>
            <a:r>
              <a:rPr lang="fi-FI" b="1" dirty="0" smtClean="0"/>
              <a:t>eskustelun </a:t>
            </a:r>
            <a:r>
              <a:rPr lang="fi-FI" b="1" dirty="0"/>
              <a:t>säännöt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Luokassa puhutaan yksi </a:t>
            </a:r>
            <a:r>
              <a:rPr lang="fi-FI" dirty="0" smtClean="0"/>
              <a:t>kerrallaan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Kuunnellaan toisia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Kannustetaan kaveria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Perustellaan </a:t>
            </a:r>
            <a:r>
              <a:rPr lang="fi-FI" dirty="0"/>
              <a:t>omat </a:t>
            </a:r>
            <a:r>
              <a:rPr lang="fi-FI" dirty="0" smtClean="0"/>
              <a:t>ajatukset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Pyydetään </a:t>
            </a:r>
            <a:r>
              <a:rPr lang="fi-FI" dirty="0"/>
              <a:t>toisilta </a:t>
            </a:r>
            <a:r>
              <a:rPr lang="fi-FI" dirty="0" smtClean="0"/>
              <a:t>perusteluja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Keskustelussa </a:t>
            </a:r>
            <a:r>
              <a:rPr lang="fi-FI" dirty="0"/>
              <a:t>pyritään yhteiseen ratkaisuun</a:t>
            </a:r>
            <a:endParaRPr lang="en-GB" dirty="0"/>
          </a:p>
        </p:txBody>
      </p:sp>
      <p:pic>
        <p:nvPicPr>
          <p:cNvPr id="8" name="jeng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12924" y="2013187"/>
            <a:ext cx="4045361" cy="34431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220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b="1" dirty="0" smtClean="0"/>
              <a:t>2. Arki ja elämä</a:t>
            </a:r>
            <a:endParaRPr lang="en-GB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sz="4400" dirty="0" smtClean="0"/>
              <a:t>Oman lempipelin esittely</a:t>
            </a:r>
          </a:p>
          <a:p>
            <a:pPr marL="0" indent="0">
              <a:buNone/>
            </a:pPr>
            <a:endParaRPr lang="fi-FI" sz="4400" dirty="0" smtClean="0"/>
          </a:p>
          <a:p>
            <a:r>
              <a:rPr lang="fi-FI" sz="4400" dirty="0" smtClean="0"/>
              <a:t>Kirjoita oman pelisi nimestä yksi sana niin, että kirjaimet ovat aakkosjärjestyksessä</a:t>
            </a:r>
          </a:p>
        </p:txBody>
      </p:sp>
      <p:pic>
        <p:nvPicPr>
          <p:cNvPr id="5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2211" y="1825625"/>
            <a:ext cx="33415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2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Apukysymykset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838200" y="151794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/>
              <a:t>Mikä pelin nimi on?</a:t>
            </a:r>
          </a:p>
          <a:p>
            <a:r>
              <a:rPr lang="fi-FI" sz="2400" dirty="0"/>
              <a:t>Millainen pelisi on?</a:t>
            </a:r>
          </a:p>
          <a:p>
            <a:r>
              <a:rPr lang="fi-FI" sz="2400" dirty="0"/>
              <a:t>Millaisia hahmoja siinä on?</a:t>
            </a:r>
          </a:p>
          <a:p>
            <a:r>
              <a:rPr lang="fi-FI" sz="2400" dirty="0"/>
              <a:t>Mihin sen pelimaailma sijoittuu?</a:t>
            </a:r>
          </a:p>
          <a:p>
            <a:r>
              <a:rPr lang="fi-FI" sz="2400" dirty="0"/>
              <a:t>Mikä tavoite pelillä on?</a:t>
            </a:r>
          </a:p>
          <a:p>
            <a:r>
              <a:rPr lang="fi-FI" sz="2400" dirty="0"/>
              <a:t>Miksi pelaat tätä peliä?</a:t>
            </a:r>
          </a:p>
          <a:p>
            <a:r>
              <a:rPr lang="fi-FI" sz="2400" dirty="0"/>
              <a:t>Minkä ikäisille se on tarkoitettu?</a:t>
            </a:r>
          </a:p>
          <a:p>
            <a:r>
              <a:rPr lang="fi-FI" sz="2400" dirty="0"/>
              <a:t>Kuinka kauan pelaaminen kestää?</a:t>
            </a:r>
          </a:p>
          <a:p>
            <a:r>
              <a:rPr lang="fi-FI" sz="2400" dirty="0"/>
              <a:t>Miten pelissä voi menestyä tai voittaa?</a:t>
            </a:r>
          </a:p>
          <a:p>
            <a:r>
              <a:rPr lang="fi-FI" sz="2400" dirty="0"/>
              <a:t>Mitä pelaamisessa erityisesti tarvitaan?</a:t>
            </a:r>
          </a:p>
          <a:p>
            <a:r>
              <a:rPr lang="fi-FI" sz="2400" dirty="0"/>
              <a:t>Mikä pelissä on jännittävintä?</a:t>
            </a:r>
          </a:p>
          <a:p>
            <a:r>
              <a:rPr lang="fi-FI" sz="2400" dirty="0"/>
              <a:t>Miten pelissä voi onnistua?</a:t>
            </a:r>
          </a:p>
          <a:p>
            <a:r>
              <a:rPr lang="fi-FI" sz="2400" dirty="0"/>
              <a:t>Miten pelissä epäonnistuu?</a:t>
            </a:r>
          </a:p>
        </p:txBody>
      </p:sp>
    </p:spTree>
    <p:extLst>
      <p:ext uri="{BB962C8B-B14F-4D97-AF65-F5344CB8AC3E}">
        <p14:creationId xmlns:p14="http://schemas.microsoft.com/office/powerpoint/2010/main" val="189267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7250" y="629715"/>
            <a:ext cx="10058400" cy="928629"/>
          </a:xfrm>
        </p:spPr>
        <p:txBody>
          <a:bodyPr>
            <a:normAutofit/>
          </a:bodyPr>
          <a:lstStyle/>
          <a:p>
            <a:r>
              <a:rPr lang="fi-FI" sz="4800" b="1" dirty="0" smtClean="0"/>
              <a:t>3. Tiedonhaku</a:t>
            </a:r>
            <a:endParaRPr lang="en-GB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0282" y="1674253"/>
            <a:ext cx="7137042" cy="4636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200" b="1" dirty="0" smtClean="0"/>
              <a:t>Muistipeli</a:t>
            </a:r>
          </a:p>
          <a:p>
            <a:pPr marL="0" indent="0">
              <a:buNone/>
            </a:pPr>
            <a:r>
              <a:rPr lang="fi-FI" sz="3200" dirty="0" smtClean="0"/>
              <a:t>Pelataan muistipelejä puhelimella tai tableteilla.</a:t>
            </a:r>
          </a:p>
          <a:p>
            <a:pPr marL="0" indent="0">
              <a:buNone/>
            </a:pPr>
            <a:endParaRPr lang="fi-FI" sz="3200" b="1" dirty="0"/>
          </a:p>
          <a:p>
            <a:pPr marL="0" indent="0">
              <a:buNone/>
            </a:pPr>
            <a:r>
              <a:rPr lang="fi-FI" sz="3200" b="1" dirty="0" smtClean="0"/>
              <a:t>Välitehtävä: </a:t>
            </a:r>
            <a:r>
              <a:rPr lang="fi-FI" sz="3200" b="1" dirty="0" smtClean="0"/>
              <a:t>Ideasampo</a:t>
            </a:r>
            <a:endParaRPr lang="fi-FI" sz="3200" b="1" dirty="0" smtClean="0"/>
          </a:p>
          <a:p>
            <a:pPr marL="0" indent="0">
              <a:buNone/>
            </a:pPr>
            <a:r>
              <a:rPr lang="fi-FI" sz="3200" dirty="0" smtClean="0"/>
              <a:t>Lyijykonetehtaassa tapahtui kömmähdys. Lyijykynistä puuttuu lyijy. Mitä tehdään valtavalla määrällä lyijyttömiä lyijykyniä? Kyniä on tuhansia.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72882" y="2192215"/>
            <a:ext cx="29908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55806" cy="1325563"/>
          </a:xfrm>
        </p:spPr>
        <p:txBody>
          <a:bodyPr>
            <a:normAutofit/>
          </a:bodyPr>
          <a:lstStyle/>
          <a:p>
            <a:r>
              <a:rPr lang="fi-FI" sz="4800" b="1" dirty="0" smtClean="0"/>
              <a:t>4. Tiedonkäsittely ja soveltaminen</a:t>
            </a:r>
            <a:endParaRPr lang="en-GB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85000" lnSpcReduction="20000"/>
          </a:bodyPr>
          <a:lstStyle/>
          <a:p>
            <a:r>
              <a:rPr lang="fi-FI" sz="4000" b="1" dirty="0" smtClean="0"/>
              <a:t>Ippo-video</a:t>
            </a:r>
          </a:p>
          <a:p>
            <a:r>
              <a:rPr lang="fi-FI" sz="4000" dirty="0"/>
              <a:t>K</a:t>
            </a:r>
            <a:r>
              <a:rPr lang="fi-FI" sz="4000" dirty="0" smtClean="0"/>
              <a:t>irjoitetaan ryhmissä Post it -lapuille muistin tueksi asioita, joiden avulla muistaa Sammakko-tarinan (5 kpl).</a:t>
            </a:r>
          </a:p>
          <a:p>
            <a:r>
              <a:rPr lang="fi-FI" sz="4000" dirty="0" smtClean="0"/>
              <a:t>Tehdään omat muistipelikortit esimerkiksi englannin sanoista </a:t>
            </a:r>
          </a:p>
          <a:p>
            <a:pPr marL="0" indent="0">
              <a:buNone/>
            </a:pPr>
            <a:r>
              <a:rPr lang="fi-FI" sz="4000" dirty="0"/>
              <a:t> </a:t>
            </a:r>
            <a:r>
              <a:rPr lang="fi-FI" sz="4000" dirty="0" smtClean="0"/>
              <a:t>  (</a:t>
            </a:r>
            <a:r>
              <a:rPr lang="fi-FI" sz="4000" dirty="0" err="1" smtClean="0"/>
              <a:t>väh</a:t>
            </a:r>
            <a:r>
              <a:rPr lang="fi-FI" sz="4000" dirty="0" smtClean="0"/>
              <a:t>. 5 paria).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5472" y="1825625"/>
            <a:ext cx="39550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8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355</Words>
  <Application>Microsoft Office PowerPoint</Application>
  <PresentationFormat>Laajakuva</PresentationFormat>
  <Paragraphs>70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Bradley Hand Bold</vt:lpstr>
      <vt:lpstr>Calibri</vt:lpstr>
      <vt:lpstr>Calibri Light</vt:lpstr>
      <vt:lpstr>Office-teema</vt:lpstr>
      <vt:lpstr>PELI-IPPO INNOKAS PELI  STEP 5</vt:lpstr>
      <vt:lpstr>1. Motivointi</vt:lpstr>
      <vt:lpstr>Luonteenpiirteen määritelmä (Socrative)</vt:lpstr>
      <vt:lpstr>Tavoitteet</vt:lpstr>
      <vt:lpstr>Keskustelun säännöt</vt:lpstr>
      <vt:lpstr>2. Arki ja elämä</vt:lpstr>
      <vt:lpstr>Apukysymykset</vt:lpstr>
      <vt:lpstr>3. Tiedonhaku</vt:lpstr>
      <vt:lpstr>4. Tiedonkäsittely ja soveltaminen</vt:lpstr>
      <vt:lpstr>5. Itsearviointi</vt:lpstr>
      <vt:lpstr>Ippo tarinakortti</vt:lpstr>
      <vt:lpstr>6. Toimintakulttuurin arviointi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Sinnikäs peli</dc:title>
  <dc:creator>Salla Venalainen</dc:creator>
  <cp:lastModifiedBy>Venäläinen Salla</cp:lastModifiedBy>
  <cp:revision>72</cp:revision>
  <dcterms:created xsi:type="dcterms:W3CDTF">2015-12-18T07:59:17Z</dcterms:created>
  <dcterms:modified xsi:type="dcterms:W3CDTF">2017-10-16T11:51:36Z</dcterms:modified>
</cp:coreProperties>
</file>