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5" r:id="rId4"/>
    <p:sldId id="257" r:id="rId5"/>
    <p:sldId id="268" r:id="rId6"/>
    <p:sldId id="269" r:id="rId7"/>
    <p:sldId id="258" r:id="rId8"/>
    <p:sldId id="260" r:id="rId9"/>
    <p:sldId id="266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2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67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28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3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1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5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2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1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1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BEB0FA-5556-4677-B10E-470BC551E13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2DA813-AC1E-43E7-9DC9-4EBDBE0525D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RIIMI-IPPO</a:t>
            </a:r>
            <a:br>
              <a:rPr lang="fi-FI" dirty="0" smtClean="0"/>
            </a:br>
            <a:r>
              <a:rPr lang="fi-FI" sz="2000" dirty="0" smtClean="0"/>
              <a:t>kiitollinen ruoka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800" dirty="0" err="1" smtClean="0"/>
              <a:t>step</a:t>
            </a:r>
            <a:r>
              <a:rPr lang="fi-FI" sz="2800" dirty="0" smtClean="0"/>
              <a:t> 9</a:t>
            </a:r>
            <a:endParaRPr lang="en-GB" sz="2800" dirty="0">
              <a:latin typeface="Bradley Hand Bold"/>
              <a:cs typeface="Bradley Hand Bold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KIITOLLINEN</a:t>
            </a:r>
            <a:br>
              <a:rPr lang="fi-FI" dirty="0"/>
            </a:br>
            <a:r>
              <a:rPr lang="fi-FI" dirty="0">
                <a:latin typeface="Bradley Hand Bold"/>
                <a:cs typeface="Bradley Hand Bold"/>
              </a:rPr>
              <a:t>GRATEFUL</a:t>
            </a:r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41" y="0"/>
            <a:ext cx="5906453" cy="46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8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634249" cy="1346615"/>
          </a:xfrm>
        </p:spPr>
        <p:txBody>
          <a:bodyPr/>
          <a:lstStyle/>
          <a:p>
            <a:r>
              <a:rPr lang="fi-FI" dirty="0" smtClean="0"/>
              <a:t>5.itsearviointi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11369" y="2084832"/>
            <a:ext cx="4967638" cy="4224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3600" dirty="0"/>
              <a:t>Täydennä oppimispäiväkirja tämän oppimiskerran osalta</a:t>
            </a:r>
            <a:r>
              <a:rPr lang="fi-FI" sz="3600" dirty="0" smtClean="0"/>
              <a:t>.</a:t>
            </a:r>
            <a:endParaRPr lang="fi-FI" sz="3600" dirty="0"/>
          </a:p>
          <a:p>
            <a:pPr marL="0" indent="0">
              <a:buNone/>
            </a:pPr>
            <a:r>
              <a:rPr lang="fi-FI" sz="3600" dirty="0" smtClean="0"/>
              <a:t>Pohdi ensi kerraksi, mikä on lempiharrastuksesi ja valmistaudu esittelemään se muille (apukysymykset).</a:t>
            </a:r>
            <a:endParaRPr lang="en-GB" sz="36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92656" y="2084832"/>
            <a:ext cx="301520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378812"/>
          </a:xfrm>
        </p:spPr>
        <p:txBody>
          <a:bodyPr/>
          <a:lstStyle/>
          <a:p>
            <a:r>
              <a:rPr lang="fi-FI" dirty="0" smtClean="0"/>
              <a:t>6. </a:t>
            </a:r>
            <a:r>
              <a:rPr lang="fi-FI" sz="4000" dirty="0" smtClean="0"/>
              <a:t>Toimintakulttuurin arviointi</a:t>
            </a:r>
            <a:endParaRPr lang="en-GB" sz="40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1024127" y="1964028"/>
            <a:ext cx="4754880" cy="4345332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Millaisia </a:t>
            </a:r>
            <a:r>
              <a:rPr lang="fi-FI" sz="2800" dirty="0" err="1"/>
              <a:t>Ippo</a:t>
            </a:r>
            <a:r>
              <a:rPr lang="fi-FI" sz="2800" dirty="0"/>
              <a:t>-tehtävät mielestäsi olivat?</a:t>
            </a:r>
          </a:p>
          <a:p>
            <a:pPr marL="0" indent="0">
              <a:buNone/>
            </a:pPr>
            <a:r>
              <a:rPr lang="fi-FI" sz="2800" dirty="0"/>
              <a:t>Miten ryhmä mielestäsi toimi (kavereiden kanssa keskustelu, kaverin auttaminen ja kannustus)?</a:t>
            </a:r>
          </a:p>
          <a:p>
            <a:pPr marL="0" indent="0">
              <a:buNone/>
            </a:pPr>
            <a:r>
              <a:rPr lang="fi-FI" sz="2800" dirty="0"/>
              <a:t>Millainen ilmapiiri Ippo-oppimiskerran aikana oli?</a:t>
            </a:r>
          </a:p>
          <a:p>
            <a:endParaRPr lang="en-GB" dirty="0"/>
          </a:p>
        </p:txBody>
      </p:sp>
      <p:pic>
        <p:nvPicPr>
          <p:cNvPr id="7" name="Sisällön paikkamerkki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4443" y="1964028"/>
            <a:ext cx="313343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3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tarinakortti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Tarinakortin aihe</a:t>
            </a:r>
            <a:r>
              <a:rPr lang="fi-FI" sz="2800" smtClean="0"/>
              <a:t>: Ruoka</a:t>
            </a:r>
            <a:endParaRPr lang="en-GB" sz="28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8102" y="1068946"/>
            <a:ext cx="3658906" cy="52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2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222126" cy="1114795"/>
          </a:xfrm>
        </p:spPr>
        <p:txBody>
          <a:bodyPr/>
          <a:lstStyle/>
          <a:p>
            <a:r>
              <a:rPr lang="fi-FI" dirty="0" smtClean="0"/>
              <a:t>1. Motivointi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024127" y="1880316"/>
            <a:ext cx="4754880" cy="36447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400" dirty="0" smtClean="0"/>
              <a:t>Mistä kiitollisuuden aiheista laulu ja kuvat kertovat?</a:t>
            </a:r>
          </a:p>
          <a:p>
            <a:pPr marL="0" indent="0">
              <a:buNone/>
            </a:pPr>
            <a:r>
              <a:rPr lang="fi-FI" sz="2400" dirty="0" smtClean="0"/>
              <a:t>https</a:t>
            </a:r>
            <a:r>
              <a:rPr lang="fi-FI" sz="2400" dirty="0"/>
              <a:t>://www.youtube.com/watch?v=WriqtZAwewI</a:t>
            </a:r>
            <a:endParaRPr lang="fi-FI" sz="2400" dirty="0" smtClean="0"/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Keskustelua kiitollisuudesta</a:t>
            </a:r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Sanaluettelon </a:t>
            </a:r>
            <a:r>
              <a:rPr lang="fi-FI" sz="2400" dirty="0"/>
              <a:t>muistaminen (hedelmät). Tehtävän nimi: Tarkkana kuin porkkana</a:t>
            </a:r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7" name="jeng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46254" y="1880316"/>
            <a:ext cx="4805963" cy="40904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605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2029195"/>
          </a:xfrm>
        </p:spPr>
        <p:txBody>
          <a:bodyPr>
            <a:noAutofit/>
          </a:bodyPr>
          <a:lstStyle/>
          <a:p>
            <a:r>
              <a:rPr lang="fi-FI" sz="4000" dirty="0" smtClean="0"/>
              <a:t>Kiitollisuuspäiväkirja (</a:t>
            </a:r>
            <a:r>
              <a:rPr lang="fi-FI" sz="4000" dirty="0" err="1" smtClean="0"/>
              <a:t>socrative</a:t>
            </a:r>
            <a:r>
              <a:rPr lang="fi-FI" sz="4000" dirty="0" smtClean="0"/>
              <a:t>) tai kiitollisuuspalsta </a:t>
            </a:r>
            <a:r>
              <a:rPr lang="fi-FI" sz="4000" dirty="0" err="1" smtClean="0"/>
              <a:t>padletiin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772734" y="2774947"/>
            <a:ext cx="9152560" cy="3094986"/>
          </a:xfrm>
        </p:spPr>
        <p:txBody>
          <a:bodyPr>
            <a:normAutofit fontScale="92500"/>
          </a:bodyPr>
          <a:lstStyle/>
          <a:p>
            <a:endParaRPr lang="fi-FI" dirty="0" smtClean="0"/>
          </a:p>
          <a:p>
            <a:r>
              <a:rPr lang="fi-FI" sz="2400" dirty="0" smtClean="0"/>
              <a:t>1. Aamulla herätessäni olin kiitollinen__________________________.</a:t>
            </a:r>
          </a:p>
          <a:p>
            <a:r>
              <a:rPr lang="fi-FI" sz="2400" dirty="0" smtClean="0"/>
              <a:t>2. Kouluun tullessani tunsin kiitollisuutta_________________________.</a:t>
            </a:r>
          </a:p>
          <a:p>
            <a:r>
              <a:rPr lang="fi-FI" sz="2400" dirty="0" smtClean="0"/>
              <a:t>3. Olen kiitollinen, että osaan _______________________________.</a:t>
            </a:r>
          </a:p>
          <a:p>
            <a:r>
              <a:rPr lang="fi-FI" sz="2400" dirty="0" smtClean="0"/>
              <a:t>4. Katson ulos ja olen kiitollinen ______________________________.</a:t>
            </a:r>
          </a:p>
          <a:p>
            <a:r>
              <a:rPr lang="fi-FI" sz="2400" dirty="0"/>
              <a:t>5</a:t>
            </a:r>
            <a:r>
              <a:rPr lang="fi-FI" sz="2400" dirty="0" smtClean="0"/>
              <a:t>. Tällä hetkellä olen kiitollinen_______________________________.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457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273641" cy="1256464"/>
          </a:xfrm>
        </p:spPr>
        <p:txBody>
          <a:bodyPr/>
          <a:lstStyle/>
          <a:p>
            <a:r>
              <a:rPr lang="fi-FI" dirty="0" smtClean="0"/>
              <a:t>Tavoitteet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9" y="2285999"/>
            <a:ext cx="9720072" cy="371555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3600" dirty="0" smtClean="0"/>
              <a:t>on ymmärtää muistin merkitys, kun haluaa oppia uusia asioita.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 smtClean="0"/>
              <a:t>on oppia muokkaamaan sanoja ja tekstejä muistin tueksi.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 smtClean="0"/>
              <a:t>on ymmärtää kiitollisuuden merkitys oppimisessa.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 smtClean="0"/>
              <a:t>on ymmärtää koulun ja opiskelun merkitys elämän kannalta.</a:t>
            </a:r>
          </a:p>
          <a:p>
            <a:pPr marL="0" indent="0">
              <a:buNone/>
            </a:pPr>
            <a:endParaRPr lang="en-GB" sz="32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49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Arki ja elämä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24126" y="2653048"/>
            <a:ext cx="4822881" cy="293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 smtClean="0"/>
              <a:t>Jokainen esittelee oman lempiruokansa muille</a:t>
            </a:r>
          </a:p>
          <a:p>
            <a:r>
              <a:rPr lang="fi-FI" sz="3600" dirty="0" smtClean="0"/>
              <a:t>(apukysymykset)</a:t>
            </a:r>
          </a:p>
          <a:p>
            <a:endParaRPr lang="en-GB" sz="3600" dirty="0"/>
          </a:p>
        </p:txBody>
      </p:sp>
      <p:pic>
        <p:nvPicPr>
          <p:cNvPr id="5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2308" y="2286000"/>
            <a:ext cx="308922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1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apukysymykset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33031" y="1984285"/>
            <a:ext cx="101111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Mikä on sinun lempiruokasi?</a:t>
            </a:r>
          </a:p>
          <a:p>
            <a:r>
              <a:rPr lang="fi-FI" sz="3600" dirty="0"/>
              <a:t>Kuvaile ruoan ulkonäköä?</a:t>
            </a:r>
          </a:p>
          <a:p>
            <a:r>
              <a:rPr lang="fi-FI" sz="3600" dirty="0"/>
              <a:t>Miltä ruoka tuoksuu, maistuu, tuntuu suussa ja kuulostaa syötäessä.</a:t>
            </a:r>
          </a:p>
          <a:p>
            <a:r>
              <a:rPr lang="fi-FI" sz="3600" dirty="0"/>
              <a:t>Mistä ruoka on tehty?</a:t>
            </a:r>
          </a:p>
          <a:p>
            <a:r>
              <a:rPr lang="fi-FI" sz="3600" dirty="0"/>
              <a:t>Missä yleensä syöt lempiruokaasi?</a:t>
            </a:r>
          </a:p>
          <a:p>
            <a:r>
              <a:rPr lang="fi-FI" sz="3600" dirty="0"/>
              <a:t>Kenen kanssa ruoka maistuu parhaimmalta?</a:t>
            </a:r>
          </a:p>
        </p:txBody>
      </p:sp>
    </p:spTree>
    <p:extLst>
      <p:ext uri="{BB962C8B-B14F-4D97-AF65-F5344CB8AC3E}">
        <p14:creationId xmlns:p14="http://schemas.microsoft.com/office/powerpoint/2010/main" val="355158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106216" cy="1499616"/>
          </a:xfrm>
        </p:spPr>
        <p:txBody>
          <a:bodyPr/>
          <a:lstStyle/>
          <a:p>
            <a:r>
              <a:rPr lang="fi-FI" dirty="0" smtClean="0"/>
              <a:t>3.tiedonhaku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24127" y="2084832"/>
            <a:ext cx="4754880" cy="3350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 smtClean="0"/>
              <a:t>Mielikuvakartan rakentaminen opettajan johdolla.</a:t>
            </a:r>
          </a:p>
          <a:p>
            <a:pPr marL="0" indent="0">
              <a:buNone/>
            </a:pPr>
            <a:r>
              <a:rPr lang="fi-FI" sz="3600" dirty="0" smtClean="0"/>
              <a:t>Aihe: Ruoansulatus.</a:t>
            </a:r>
            <a:endParaRPr lang="fi-FI" sz="36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8682" y="1938866"/>
            <a:ext cx="3873668" cy="42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7733506" cy="1333736"/>
          </a:xfrm>
        </p:spPr>
        <p:txBody>
          <a:bodyPr/>
          <a:lstStyle/>
          <a:p>
            <a:r>
              <a:rPr lang="fi-FI" dirty="0" smtClean="0"/>
              <a:t>4. </a:t>
            </a:r>
            <a:r>
              <a:rPr lang="fi-FI" sz="4400" dirty="0" smtClean="0"/>
              <a:t>Tiedonkäsittely ja soveltaminen</a:t>
            </a:r>
            <a:endParaRPr lang="en-GB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24128" y="1918952"/>
            <a:ext cx="4754880" cy="4288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 smtClean="0"/>
              <a:t>Ippo-video</a:t>
            </a:r>
          </a:p>
          <a:p>
            <a:pPr marL="0" indent="0">
              <a:buNone/>
            </a:pPr>
            <a:r>
              <a:rPr lang="fi-FI" sz="2400" dirty="0" smtClean="0"/>
              <a:t>Muistipalatsin piirtäminen ulkomuistista </a:t>
            </a:r>
            <a:r>
              <a:rPr lang="fi-FI" sz="2400" dirty="0" smtClean="0"/>
              <a:t>(ruuansulatus</a:t>
            </a:r>
            <a:r>
              <a:rPr lang="fi-FI" sz="2400" dirty="0" smtClean="0"/>
              <a:t>)</a:t>
            </a: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Valitse </a:t>
            </a:r>
            <a:r>
              <a:rPr lang="fi-FI" sz="2400" dirty="0" smtClean="0"/>
              <a:t>yksi hedelmä ja tee siitä runo, loru tai räppi, johon liität tietoa hedelmästä (kotimaa, ravintoaineet, ulkonäkö ym.)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4574" y="1918952"/>
            <a:ext cx="365651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0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opin Kaverilta? -julisteet</a:t>
            </a:r>
            <a:endParaRPr lang="en-GB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256671"/>
          </a:xfrm>
        </p:spPr>
        <p:txBody>
          <a:bodyPr>
            <a:normAutofit/>
          </a:bodyPr>
          <a:lstStyle/>
          <a:p>
            <a:r>
              <a:rPr lang="fi-FI" sz="3600" dirty="0" smtClean="0"/>
              <a:t>Samalla kun oppilaat täyttävät oppimispäiväkirjaa (seuraava dia), he voivat työskentelyn ohessa käydä kirjaamassa luokan seinällä olevaan Mitä opin kaverilta? –julisteeseen yhden asian, jonka ovat kaverilta kyseisen päivän aikana oppineet.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566878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303</Words>
  <Application>Microsoft Office PowerPoint</Application>
  <PresentationFormat>Laajakuva</PresentationFormat>
  <Paragraphs>49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Bradley Hand Bold</vt:lpstr>
      <vt:lpstr>Tw Cen MT</vt:lpstr>
      <vt:lpstr>Tw Cen MT Condensed</vt:lpstr>
      <vt:lpstr>Wingdings 3</vt:lpstr>
      <vt:lpstr>Integraali</vt:lpstr>
      <vt:lpstr>RIIMI-IPPO kiitollinen ruoka step 9</vt:lpstr>
      <vt:lpstr>1. Motivointi</vt:lpstr>
      <vt:lpstr>Kiitollisuuspäiväkirja (socrative) tai kiitollisuuspalsta padletiin</vt:lpstr>
      <vt:lpstr>Tavoitteet</vt:lpstr>
      <vt:lpstr>2. Arki ja elämä</vt:lpstr>
      <vt:lpstr>apukysymykset</vt:lpstr>
      <vt:lpstr>3.tiedonhaku</vt:lpstr>
      <vt:lpstr>4. Tiedonkäsittely ja soveltaminen</vt:lpstr>
      <vt:lpstr>Mitä opin Kaverilta? -julisteet</vt:lpstr>
      <vt:lpstr>5.itsearviointi</vt:lpstr>
      <vt:lpstr>6. Toimintakulttuurin arviointi</vt:lpstr>
      <vt:lpstr>tarinakortti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Kiitollinen ruoka</dc:title>
  <dc:creator>Salla Venalainen</dc:creator>
  <cp:lastModifiedBy>Venäläinen Salla</cp:lastModifiedBy>
  <cp:revision>65</cp:revision>
  <dcterms:created xsi:type="dcterms:W3CDTF">2015-12-18T08:52:37Z</dcterms:created>
  <dcterms:modified xsi:type="dcterms:W3CDTF">2017-10-16T11:23:00Z</dcterms:modified>
</cp:coreProperties>
</file>