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59" r:id="rId7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03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0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7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73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03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9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8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05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2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0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167A-4F9F-4E63-A598-ED3B0F77B850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FE0A-DE8B-4B97-9632-3D8AE04EF0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08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4891"/>
            <a:ext cx="12361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428">
            <a:off x="225090" y="1233522"/>
            <a:ext cx="2355015" cy="1637714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7" y="4187838"/>
            <a:ext cx="3445998" cy="2358596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15" y="5025403"/>
            <a:ext cx="6471410" cy="175768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116">
            <a:off x="3707164" y="2065645"/>
            <a:ext cx="3438525" cy="2149984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193">
            <a:off x="9073173" y="996954"/>
            <a:ext cx="2171065" cy="2627298"/>
          </a:xfrm>
          <a:prstGeom prst="rect">
            <a:avLst/>
          </a:prstGeom>
        </p:spPr>
      </p:pic>
      <p:pic>
        <p:nvPicPr>
          <p:cNvPr id="9" name="Kuva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52" y="2945475"/>
            <a:ext cx="3876576" cy="267623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724150" y="0"/>
            <a:ext cx="9649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u="sng" dirty="0" smtClean="0"/>
              <a:t>MUISTIINPANOTEKNIIKAT</a:t>
            </a:r>
            <a:endParaRPr lang="fi-FI" sz="6600" u="sng" dirty="0"/>
          </a:p>
        </p:txBody>
      </p:sp>
      <p:sp>
        <p:nvSpPr>
          <p:cNvPr id="11" name="Tekstiruutu 10"/>
          <p:cNvSpPr txBox="1"/>
          <p:nvPr/>
        </p:nvSpPr>
        <p:spPr>
          <a:xfrm rot="902752">
            <a:off x="510961" y="680235"/>
            <a:ext cx="268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AJATUSKARTTA</a:t>
            </a:r>
            <a:endParaRPr lang="fi-FI" sz="32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762000" y="337185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KÄSITEKARTTA</a:t>
            </a:r>
            <a:endParaRPr lang="fi-FI" sz="3200" dirty="0"/>
          </a:p>
        </p:txBody>
      </p:sp>
      <p:sp>
        <p:nvSpPr>
          <p:cNvPr id="13" name="Tekstiruutu 12"/>
          <p:cNvSpPr txBox="1"/>
          <p:nvPr/>
        </p:nvSpPr>
        <p:spPr>
          <a:xfrm rot="20470677">
            <a:off x="3449412" y="1466195"/>
            <a:ext cx="278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POST-IT -LAPUT</a:t>
            </a:r>
            <a:endParaRPr lang="fi-FI" sz="32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4663315" y="4720830"/>
            <a:ext cx="213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MUISTIPELI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762852" y="3009900"/>
            <a:ext cx="178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POSTERI</a:t>
            </a:r>
            <a:endParaRPr lang="fi-FI" sz="3200" dirty="0"/>
          </a:p>
        </p:txBody>
      </p:sp>
      <p:sp>
        <p:nvSpPr>
          <p:cNvPr id="17" name="Suorakulmio 16"/>
          <p:cNvSpPr/>
          <p:nvPr/>
        </p:nvSpPr>
        <p:spPr>
          <a:xfrm>
            <a:off x="10363885" y="1107996"/>
            <a:ext cx="1507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 smtClean="0"/>
              <a:t>PIIRROS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318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0" y="1153358"/>
            <a:ext cx="2585939" cy="1460301"/>
          </a:xfrm>
          <a:prstGeom prst="rect">
            <a:avLst/>
          </a:prstGeom>
        </p:spPr>
      </p:pic>
      <p:pic>
        <p:nvPicPr>
          <p:cNvPr id="3" name="Kuva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" y="3198434"/>
            <a:ext cx="3258899" cy="1897441"/>
          </a:xfrm>
          <a:prstGeom prst="rect">
            <a:avLst/>
          </a:prstGeom>
        </p:spPr>
      </p:pic>
      <p:pic>
        <p:nvPicPr>
          <p:cNvPr id="4" name="Kuv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0" y="5627848"/>
            <a:ext cx="3027639" cy="114458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2" y="1747171"/>
            <a:ext cx="2447290" cy="2317750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53" y="4841257"/>
            <a:ext cx="2674222" cy="185166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561">
            <a:off x="8795221" y="1674040"/>
            <a:ext cx="2892027" cy="187636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9" y="4586763"/>
            <a:ext cx="3884930" cy="218567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3367644" y="45362"/>
            <a:ext cx="61865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600" u="sng" dirty="0" smtClean="0"/>
              <a:t>MUISTITEKNIIKAT</a:t>
            </a:r>
            <a:endParaRPr lang="fi-FI" sz="6600" u="sng" dirty="0"/>
          </a:p>
        </p:txBody>
      </p:sp>
      <p:sp>
        <p:nvSpPr>
          <p:cNvPr id="10" name="Tekstiruutu 9"/>
          <p:cNvSpPr txBox="1"/>
          <p:nvPr/>
        </p:nvSpPr>
        <p:spPr>
          <a:xfrm>
            <a:off x="476886" y="590550"/>
            <a:ext cx="235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LUOKITTELU</a:t>
            </a:r>
            <a:endParaRPr lang="fi-FI" sz="32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76886" y="2613659"/>
            <a:ext cx="202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JÄRJESTELY</a:t>
            </a:r>
            <a:endParaRPr lang="fi-FI" sz="32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76886" y="5095875"/>
            <a:ext cx="264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RYHMITTELY</a:t>
            </a:r>
            <a:endParaRPr lang="fi-FI" sz="3200" dirty="0"/>
          </a:p>
        </p:txBody>
      </p:sp>
      <p:sp>
        <p:nvSpPr>
          <p:cNvPr id="14" name="Suorakulmio 13"/>
          <p:cNvSpPr/>
          <p:nvPr/>
        </p:nvSpPr>
        <p:spPr>
          <a:xfrm>
            <a:off x="4543426" y="1253609"/>
            <a:ext cx="2338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 smtClean="0"/>
              <a:t>MIELIKUVAT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4344320" y="4238425"/>
            <a:ext cx="3045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MUISTISÄÄNNÖT</a:t>
            </a:r>
            <a:endParaRPr lang="fi-FI" sz="3200" dirty="0"/>
          </a:p>
        </p:txBody>
      </p:sp>
      <p:sp>
        <p:nvSpPr>
          <p:cNvPr id="16" name="Tekstiruutu 15"/>
          <p:cNvSpPr txBox="1"/>
          <p:nvPr/>
        </p:nvSpPr>
        <p:spPr>
          <a:xfrm rot="1450352">
            <a:off x="9377769" y="1017378"/>
            <a:ext cx="293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MUISTIPALATSI</a:t>
            </a:r>
            <a:endParaRPr lang="fi-FI" sz="32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8162925" y="4147154"/>
            <a:ext cx="443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LORUT, RÄPIT, RIIMIT JA RUNOT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77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346301"/>
            <a:ext cx="3453879" cy="3006874"/>
          </a:xfrm>
          <a:prstGeom prst="rect">
            <a:avLst/>
          </a:prstGeom>
        </p:spPr>
      </p:pic>
      <p:pic>
        <p:nvPicPr>
          <p:cNvPr id="4" name="Kuva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95800"/>
            <a:ext cx="4454786" cy="2254178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146269" y="1206706"/>
            <a:ext cx="3175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 smtClean="0"/>
          </a:p>
          <a:p>
            <a:endParaRPr lang="fi-FI" sz="2400" dirty="0"/>
          </a:p>
          <a:p>
            <a:endParaRPr lang="fi-FI" sz="2400" dirty="0" smtClean="0"/>
          </a:p>
          <a:p>
            <a:endParaRPr lang="fi-FI" sz="2400" dirty="0"/>
          </a:p>
          <a:p>
            <a:r>
              <a:rPr lang="fi-FI" sz="3200" dirty="0" smtClean="0"/>
              <a:t>TEKSTIN SILMÄILY</a:t>
            </a:r>
            <a:endParaRPr lang="fi-FI" sz="32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6269" y="-193677"/>
            <a:ext cx="1007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u="sng" dirty="0" smtClean="0"/>
              <a:t>LUKUTEKNIIKAT, </a:t>
            </a:r>
            <a:r>
              <a:rPr lang="fi-FI" sz="4000" u="sng" dirty="0" smtClean="0"/>
              <a:t>ENNEN LUKEMISTA </a:t>
            </a:r>
            <a:r>
              <a:rPr lang="fi-FI" sz="6600" u="sng" dirty="0" smtClean="0"/>
              <a:t> </a:t>
            </a:r>
            <a:endParaRPr lang="fi-FI" sz="6600" u="sng" dirty="0"/>
          </a:p>
        </p:txBody>
      </p:sp>
      <p:sp>
        <p:nvSpPr>
          <p:cNvPr id="13" name="Tekstiruutu 12"/>
          <p:cNvSpPr txBox="1"/>
          <p:nvPr/>
        </p:nvSpPr>
        <p:spPr>
          <a:xfrm>
            <a:off x="7239000" y="3362325"/>
            <a:ext cx="4867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 dirty="0" smtClean="0"/>
          </a:p>
          <a:p>
            <a:r>
              <a:rPr lang="fi-FI" sz="3200" dirty="0" smtClean="0"/>
              <a:t>TAULUKOIDEN LUKEMINEN</a:t>
            </a:r>
            <a:endParaRPr lang="fi-FI" sz="3200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9037">
            <a:off x="3988630" y="1659158"/>
            <a:ext cx="3553108" cy="2482279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 rot="19240506">
            <a:off x="3060776" y="1837922"/>
            <a:ext cx="261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  </a:t>
            </a:r>
            <a:r>
              <a:rPr lang="fi-FI" sz="3200" dirty="0" smtClean="0"/>
              <a:t>AIEMPI TIETO</a:t>
            </a:r>
            <a:endParaRPr lang="fi-FI" sz="3200" dirty="0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60" y="1409162"/>
            <a:ext cx="2816643" cy="2074340"/>
          </a:xfrm>
          <a:prstGeom prst="rect">
            <a:avLst/>
          </a:prstGeom>
        </p:spPr>
      </p:pic>
      <p:sp>
        <p:nvSpPr>
          <p:cNvPr id="18" name="Tekstiruutu 17"/>
          <p:cNvSpPr txBox="1"/>
          <p:nvPr/>
        </p:nvSpPr>
        <p:spPr>
          <a:xfrm>
            <a:off x="8821960" y="914319"/>
            <a:ext cx="328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KUVAT JA OTSIKOT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7446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6" y="1382325"/>
            <a:ext cx="4135755" cy="1463040"/>
          </a:xfrm>
          <a:prstGeom prst="rect">
            <a:avLst/>
          </a:prstGeom>
        </p:spPr>
      </p:pic>
      <p:pic>
        <p:nvPicPr>
          <p:cNvPr id="4" name="Kuv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2" y="3478174"/>
            <a:ext cx="4048125" cy="3190874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284655"/>
            <a:ext cx="2792098" cy="2350464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77" y="1691877"/>
            <a:ext cx="3363187" cy="115348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56" y="3601127"/>
            <a:ext cx="3635907" cy="2423938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146042" y="-90153"/>
            <a:ext cx="118983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600" u="sng" dirty="0" smtClean="0"/>
              <a:t>LUKUTEKNIIKAT, </a:t>
            </a:r>
            <a:r>
              <a:rPr lang="fi-FI" sz="4000" u="sng" dirty="0" smtClean="0"/>
              <a:t>LUKEMISEN AIKANA</a:t>
            </a:r>
            <a:endParaRPr lang="fi-FI" sz="4000" u="sng" dirty="0"/>
          </a:p>
        </p:txBody>
      </p:sp>
      <p:sp>
        <p:nvSpPr>
          <p:cNvPr id="9" name="Tekstiruutu 8"/>
          <p:cNvSpPr txBox="1"/>
          <p:nvPr/>
        </p:nvSpPr>
        <p:spPr>
          <a:xfrm>
            <a:off x="4696056" y="2047875"/>
            <a:ext cx="6361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dirty="0" smtClean="0"/>
          </a:p>
          <a:p>
            <a:endParaRPr lang="fi-FI" sz="2800" dirty="0"/>
          </a:p>
          <a:p>
            <a:r>
              <a:rPr lang="fi-FI" sz="2800" dirty="0" smtClean="0"/>
              <a:t>ALLEVIIVAUKSET JA NUMEROINNIT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8681177" y="1017843"/>
            <a:ext cx="323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AVAINSANAT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2914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ähdet, Muotojen, Keltainen, Kahden Hengen Huone, Joul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918">
            <a:off x="4908761" y="4514850"/>
            <a:ext cx="1486535" cy="1620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5848350" y="4257675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KUKA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505575" y="5097462"/>
            <a:ext cx="66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MITÄ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848350" y="6086475"/>
            <a:ext cx="78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MISSÄ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933825" y="5686425"/>
            <a:ext cx="169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MILLOIN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210050" y="4627007"/>
            <a:ext cx="7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MIKSI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4490927" y="3633064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TÄHTIMALLI</a:t>
            </a:r>
            <a:endParaRPr lang="fi-FI" sz="32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95250" y="353387"/>
            <a:ext cx="10907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u="sng" dirty="0" smtClean="0"/>
              <a:t>LUKUTEKNIIKAT</a:t>
            </a:r>
            <a:r>
              <a:rPr lang="fi-FI" sz="4000" u="sng" dirty="0" smtClean="0"/>
              <a:t>, LUKEMISEN JÄLKEEN</a:t>
            </a:r>
            <a:endParaRPr lang="fi-FI" sz="4000" u="sng" dirty="0"/>
          </a:p>
        </p:txBody>
      </p:sp>
      <p:pic>
        <p:nvPicPr>
          <p:cNvPr id="12" name="Kuva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5" y="2951442"/>
            <a:ext cx="3629273" cy="2973107"/>
          </a:xfrm>
          <a:prstGeom prst="rect">
            <a:avLst/>
          </a:prstGeom>
        </p:spPr>
      </p:pic>
      <p:pic>
        <p:nvPicPr>
          <p:cNvPr id="13" name="Kuva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80" y="2295739"/>
            <a:ext cx="3954306" cy="3898489"/>
          </a:xfrm>
          <a:prstGeom prst="rect">
            <a:avLst/>
          </a:prstGeom>
        </p:spPr>
      </p:pic>
      <p:sp>
        <p:nvSpPr>
          <p:cNvPr id="14" name="Tekstiruutu 13"/>
          <p:cNvSpPr txBox="1"/>
          <p:nvPr/>
        </p:nvSpPr>
        <p:spPr>
          <a:xfrm>
            <a:off x="233251" y="2151469"/>
            <a:ext cx="440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LUKUSTRATEGIAT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781925" y="1638300"/>
            <a:ext cx="512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TEKSTIN TIIVISTÄMINEN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734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</Words>
  <Application>Microsoft Office PowerPoint</Application>
  <PresentationFormat>Laajakuva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Lahden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Kivekäs Johanna</dc:creator>
  <cp:lastModifiedBy>Kivekäs Johanna</cp:lastModifiedBy>
  <cp:revision>10</cp:revision>
  <cp:lastPrinted>2018-10-30T13:02:03Z</cp:lastPrinted>
  <dcterms:created xsi:type="dcterms:W3CDTF">2018-10-04T10:15:11Z</dcterms:created>
  <dcterms:modified xsi:type="dcterms:W3CDTF">2018-11-02T08:47:48Z</dcterms:modified>
</cp:coreProperties>
</file>