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0" r:id="rId1"/>
  </p:sldMasterIdLst>
  <p:sldIdLst>
    <p:sldId id="256" r:id="rId2"/>
    <p:sldId id="280" r:id="rId3"/>
    <p:sldId id="261" r:id="rId4"/>
    <p:sldId id="275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5/9/2018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50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5/9/2018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033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5/9/2018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624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5/9/2018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267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5/9/2018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025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5/9/2018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117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5/9/2018</a:t>
            </a:fld>
            <a:endParaRPr lang="en-US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987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5/9/2018</a:t>
            </a:fld>
            <a:endParaRPr lang="en-US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66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5/9/2018</a:t>
            </a:fld>
            <a:endParaRPr lang="en-US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47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5/9/2018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853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5/9/2018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563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5/9/2018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33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598293" y="3979572"/>
            <a:ext cx="3149459" cy="376025"/>
          </a:xfrm>
        </p:spPr>
        <p:txBody>
          <a:bodyPr>
            <a:normAutofit fontScale="90000"/>
          </a:bodyPr>
          <a:lstStyle/>
          <a:p>
            <a:pPr algn="ctr"/>
            <a:r>
              <a:rPr lang="fi-FI" sz="4800" b="1" dirty="0" smtClean="0"/>
              <a:t>KARTTA-IPPO</a:t>
            </a:r>
            <a:br>
              <a:rPr lang="fi-FI" sz="4800" b="1" dirty="0" smtClean="0"/>
            </a:br>
            <a:r>
              <a:rPr lang="fi-FI" b="1" dirty="0" smtClean="0"/>
              <a:t>YSTÄVÄLLINEN ELÄIN</a:t>
            </a:r>
            <a:br>
              <a:rPr lang="fi-FI" b="1" dirty="0" smtClean="0"/>
            </a:br>
            <a:r>
              <a:rPr lang="fi-FI" sz="4800" b="1" dirty="0" smtClean="0"/>
              <a:t/>
            </a:r>
            <a:br>
              <a:rPr lang="fi-FI" sz="4800" b="1" dirty="0" smtClean="0"/>
            </a:br>
            <a:r>
              <a:rPr lang="fi-FI" sz="2700" b="1" dirty="0" smtClean="0"/>
              <a:t>STEP 4</a:t>
            </a:r>
            <a:endParaRPr lang="en-GB" sz="2700" b="1" dirty="0"/>
          </a:p>
        </p:txBody>
      </p:sp>
      <p:pic>
        <p:nvPicPr>
          <p:cNvPr id="3" name="Sisällön paikkamerkki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58565" y="1816849"/>
            <a:ext cx="5967119" cy="3270308"/>
          </a:xfrm>
          <a:prstGeom prst="rect">
            <a:avLst/>
          </a:prstGeom>
        </p:spPr>
      </p:pic>
      <p:sp>
        <p:nvSpPr>
          <p:cNvPr id="6" name="Tekstin paikkamerkki 5"/>
          <p:cNvSpPr>
            <a:spLocks noGrp="1"/>
          </p:cNvSpPr>
          <p:nvPr>
            <p:ph type="body" sz="half" idx="2"/>
          </p:nvPr>
        </p:nvSpPr>
        <p:spPr>
          <a:xfrm>
            <a:off x="933143" y="5087157"/>
            <a:ext cx="2814609" cy="927278"/>
          </a:xfrm>
        </p:spPr>
        <p:txBody>
          <a:bodyPr>
            <a:normAutofit fontScale="92500" lnSpcReduction="20000"/>
          </a:bodyPr>
          <a:lstStyle/>
          <a:p>
            <a:r>
              <a:rPr lang="fi-FI" sz="3200" dirty="0" smtClean="0"/>
              <a:t>YSTÄVÄLLINEN</a:t>
            </a:r>
          </a:p>
          <a:p>
            <a:r>
              <a:rPr lang="fi-FI" sz="3200" dirty="0" smtClean="0"/>
              <a:t>FRIENDLY</a:t>
            </a:r>
          </a:p>
          <a:p>
            <a:endParaRPr lang="en-GB" sz="3200" dirty="0"/>
          </a:p>
        </p:txBody>
      </p:sp>
      <p:sp>
        <p:nvSpPr>
          <p:cNvPr id="2" name="Tekstiruutu 1"/>
          <p:cNvSpPr txBox="1"/>
          <p:nvPr/>
        </p:nvSpPr>
        <p:spPr>
          <a:xfrm flipH="1">
            <a:off x="721210" y="783996"/>
            <a:ext cx="100185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5400" dirty="0" smtClean="0">
                <a:solidFill>
                  <a:srgbClr val="FF0000"/>
                </a:solidFill>
              </a:rPr>
              <a:t>MUISTIINPANOTEKNIIKAT  1. OSA</a:t>
            </a:r>
            <a:endParaRPr lang="fi-FI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86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205132"/>
          </a:xfrm>
        </p:spPr>
        <p:txBody>
          <a:bodyPr>
            <a:noAutofit/>
          </a:bodyPr>
          <a:lstStyle/>
          <a:p>
            <a:pPr algn="l"/>
            <a:r>
              <a:rPr lang="fi-FI" sz="4800" b="1" dirty="0" smtClean="0">
                <a:solidFill>
                  <a:srgbClr val="FF0000"/>
                </a:solidFill>
              </a:rPr>
              <a:t>TAVOITTEET</a:t>
            </a:r>
            <a:endParaRPr lang="en-GB" sz="4800" b="1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3795" y="2202286"/>
            <a:ext cx="10353762" cy="3850783"/>
          </a:xfrm>
        </p:spPr>
        <p:txBody>
          <a:bodyPr>
            <a:normAutofit/>
          </a:bodyPr>
          <a:lstStyle/>
          <a:p>
            <a:r>
              <a:rPr lang="fi-FI" sz="3200" dirty="0" smtClean="0"/>
              <a:t>on </a:t>
            </a:r>
            <a:r>
              <a:rPr lang="fi-FI" sz="3200" dirty="0"/>
              <a:t>ymmärtää muistiinpanojen merkitys, kun haluaa oppia uusia asioita.</a:t>
            </a:r>
          </a:p>
          <a:p>
            <a:r>
              <a:rPr lang="fi-FI" sz="3200" dirty="0" smtClean="0"/>
              <a:t>on oppia käyttämään ajatus- ja käsitekarttaa.</a:t>
            </a:r>
          </a:p>
          <a:p>
            <a:r>
              <a:rPr lang="fi-FI" sz="3200" dirty="0" smtClean="0"/>
              <a:t> on ymmärtää ystävällisyyden merkitys elämässä.</a:t>
            </a:r>
          </a:p>
          <a:p>
            <a:r>
              <a:rPr lang="fi-FI" sz="3200" dirty="0" smtClean="0"/>
              <a:t> on hahmottaa omat vahvuudet oppijana.</a:t>
            </a:r>
          </a:p>
          <a:p>
            <a:pPr marL="0" indent="0">
              <a:buNone/>
            </a:pPr>
            <a:endParaRPr lang="fi-FI" sz="3200" dirty="0" smtClean="0"/>
          </a:p>
        </p:txBody>
      </p:sp>
    </p:spTree>
    <p:extLst>
      <p:ext uri="{BB962C8B-B14F-4D97-AF65-F5344CB8AC3E}">
        <p14:creationId xmlns:p14="http://schemas.microsoft.com/office/powerpoint/2010/main" val="3707038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>
                <a:solidFill>
                  <a:srgbClr val="FF0000"/>
                </a:solidFill>
              </a:rPr>
              <a:t>MIELLEKARTTA</a:t>
            </a:r>
            <a:endParaRPr lang="en-GB" sz="4800" b="1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600" dirty="0" smtClean="0"/>
              <a:t>Ippo-video</a:t>
            </a:r>
          </a:p>
          <a:p>
            <a:pPr marL="0" indent="0">
              <a:buNone/>
            </a:pPr>
            <a:endParaRPr lang="fi-FI" sz="3600" dirty="0" smtClean="0"/>
          </a:p>
          <a:p>
            <a:pPr marL="0" indent="0">
              <a:buNone/>
            </a:pPr>
            <a:r>
              <a:rPr lang="fi-FI" sz="3600" dirty="0" smtClean="0"/>
              <a:t>Miellekartta tekeminen</a:t>
            </a:r>
          </a:p>
          <a:p>
            <a:pPr marL="36900" indent="0">
              <a:spcBef>
                <a:spcPts val="0"/>
              </a:spcBef>
              <a:buNone/>
            </a:pPr>
            <a:endParaRPr lang="fi-FI" sz="3600" dirty="0" smtClean="0"/>
          </a:p>
          <a:p>
            <a:pPr marL="36900" indent="0">
              <a:spcBef>
                <a:spcPts val="0"/>
              </a:spcBef>
              <a:buNone/>
            </a:pPr>
            <a:r>
              <a:rPr lang="fi-FI" sz="3600" dirty="0" smtClean="0"/>
              <a:t>Galleria-kävely    </a:t>
            </a:r>
            <a:endParaRPr lang="fi-FI" sz="3600" dirty="0"/>
          </a:p>
          <a:p>
            <a:pPr marL="36900" indent="0">
              <a:spcBef>
                <a:spcPts val="0"/>
              </a:spcBef>
              <a:buNone/>
            </a:pPr>
            <a:r>
              <a:rPr lang="fi-FI" sz="3600" dirty="0" smtClean="0"/>
              <a:t>(</a:t>
            </a:r>
            <a:r>
              <a:rPr lang="fi-FI" sz="3600" dirty="0"/>
              <a:t>vertaisarviointi)</a:t>
            </a:r>
            <a:endParaRPr lang="en-GB" sz="3600" dirty="0"/>
          </a:p>
          <a:p>
            <a:pPr marL="36900" indent="0">
              <a:buNone/>
            </a:pPr>
            <a:endParaRPr lang="fi-FI" sz="4000" dirty="0" smtClean="0"/>
          </a:p>
          <a:p>
            <a:pPr marL="36900" indent="0">
              <a:buNone/>
            </a:pPr>
            <a:endParaRPr lang="fi-FI" sz="4000" dirty="0" smtClean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85472" y="1825625"/>
            <a:ext cx="395505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747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>
                <a:solidFill>
                  <a:srgbClr val="FF0000"/>
                </a:solidFill>
              </a:rPr>
              <a:t>KÄSITEKARTTA</a:t>
            </a:r>
            <a:endParaRPr lang="en-GB" sz="4800" b="1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408054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4400" dirty="0" err="1" smtClean="0"/>
              <a:t>Ippo-video</a:t>
            </a:r>
            <a:endParaRPr lang="fi-FI" sz="4400" dirty="0" smtClean="0"/>
          </a:p>
          <a:p>
            <a:pPr marL="0" indent="0">
              <a:buNone/>
            </a:pPr>
            <a:endParaRPr lang="fi-FI" sz="4400" dirty="0"/>
          </a:p>
          <a:p>
            <a:r>
              <a:rPr lang="fi-FI" sz="4400" dirty="0" smtClean="0"/>
              <a:t>Käsitteiden välisten suhteiden harjoittelu toiminnallisesti</a:t>
            </a:r>
          </a:p>
          <a:p>
            <a:r>
              <a:rPr lang="fi-FI" sz="4400" dirty="0" smtClean="0"/>
              <a:t>Käsitekartan laatiminen kirjallisesti tai sähköisesti</a:t>
            </a:r>
          </a:p>
          <a:p>
            <a:endParaRPr lang="en-GB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85472" y="1825625"/>
            <a:ext cx="395505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404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>
                <a:solidFill>
                  <a:srgbClr val="FF0000"/>
                </a:solidFill>
              </a:rPr>
              <a:t>ITSE- JA VERTAISARVIOINTI</a:t>
            </a:r>
            <a:endParaRPr lang="en-GB" sz="4800" b="1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i-FI" sz="3600" dirty="0" smtClean="0"/>
              <a:t>Täydennä oppimispäiväkirja tämän päivän osalta.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fi-FI" sz="3600" dirty="0" smtClean="0"/>
          </a:p>
          <a:p>
            <a:pPr>
              <a:spcBef>
                <a:spcPts val="0"/>
              </a:spcBef>
            </a:pPr>
            <a:r>
              <a:rPr lang="fi-FI" sz="3600" dirty="0" smtClean="0"/>
              <a:t>Keksi vähintään yksi positiivinen asia kaverin tekemistä kartoista. </a:t>
            </a:r>
            <a:r>
              <a:rPr lang="fi-FI" sz="3600" dirty="0"/>
              <a:t>V</a:t>
            </a:r>
            <a:r>
              <a:rPr lang="fi-FI" sz="3600" dirty="0" smtClean="0"/>
              <a:t>almiiksi laadittu vertaisarviointipohja on myös hyvä vertaisarviointia opeteltaessa.</a:t>
            </a: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060910" y="1931831"/>
            <a:ext cx="2997489" cy="3996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704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1282</TotalTime>
  <Words>87</Words>
  <Application>Microsoft Office PowerPoint</Application>
  <PresentationFormat>Laajakuva</PresentationFormat>
  <Paragraphs>25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KARTTA-IPPO YSTÄVÄLLINEN ELÄIN  STEP 4</vt:lpstr>
      <vt:lpstr>TAVOITTEET</vt:lpstr>
      <vt:lpstr>MIELLEKARTTA</vt:lpstr>
      <vt:lpstr>KÄSITEKARTTA</vt:lpstr>
      <vt:lpstr>ITSE- JA VERTAISARVIOINTI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Salla Venalainen</dc:creator>
  <cp:lastModifiedBy>Kivekäs Johanna</cp:lastModifiedBy>
  <cp:revision>125</cp:revision>
  <dcterms:created xsi:type="dcterms:W3CDTF">2015-12-14T07:13:57Z</dcterms:created>
  <dcterms:modified xsi:type="dcterms:W3CDTF">2018-05-09T08:58:49Z</dcterms:modified>
</cp:coreProperties>
</file>