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0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45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8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21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19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32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09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5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2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78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3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44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37973-34BC-4AD8-9B6F-EA92B4A29C0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6BC76-4BE9-487E-BCF1-236991C0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32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125013"/>
            <a:ext cx="3550276" cy="1384949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>PELI-IPPO</a:t>
            </a:r>
            <a:br>
              <a:rPr lang="fi-FI" b="1" dirty="0" smtClean="0"/>
            </a:br>
            <a:r>
              <a:rPr lang="fi-FI" sz="2800" b="1" dirty="0" smtClean="0"/>
              <a:t>INNOKAS PELI</a:t>
            </a:r>
            <a:br>
              <a:rPr lang="fi-FI" sz="2800" b="1" dirty="0" smtClean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sz="2700" b="1" dirty="0" smtClean="0"/>
              <a:t>STEP 5</a:t>
            </a:r>
            <a:endParaRPr lang="en-GB" sz="27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8053" y="4288665"/>
            <a:ext cx="2933213" cy="885264"/>
          </a:xfrm>
        </p:spPr>
        <p:txBody>
          <a:bodyPr>
            <a:normAutofit fontScale="70000" lnSpcReduction="20000"/>
          </a:bodyPr>
          <a:lstStyle/>
          <a:p>
            <a:r>
              <a:rPr lang="fi-FI" sz="4500" dirty="0" smtClean="0">
                <a:latin typeface="Bradley Hand Bold"/>
                <a:cs typeface="Bradley Hand Bold"/>
              </a:rPr>
              <a:t>SINNIKÄS</a:t>
            </a:r>
          </a:p>
          <a:p>
            <a:r>
              <a:rPr lang="fi-FI" sz="4500" dirty="0" smtClean="0">
                <a:latin typeface="Bradley Hand Bold"/>
                <a:cs typeface="Bradley Hand Bold"/>
              </a:rPr>
              <a:t> PERSISTENT</a:t>
            </a:r>
          </a:p>
          <a:p>
            <a:endParaRPr lang="en-GB" sz="7600" b="1" dirty="0">
              <a:latin typeface="Bradley Hand Bold"/>
              <a:cs typeface="Bradley Hand Bold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010" y="2363382"/>
            <a:ext cx="3109125" cy="4094194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 flipH="1">
            <a:off x="802826" y="598569"/>
            <a:ext cx="9619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>
                <a:solidFill>
                  <a:srgbClr val="FF0000"/>
                </a:solidFill>
              </a:rPr>
              <a:t>MUISTIINPANOTEKNIIKAT 2. OSA</a:t>
            </a:r>
            <a:endParaRPr lang="fi-FI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TAVOITTEET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302143"/>
            <a:ext cx="10515600" cy="3480471"/>
          </a:xfrm>
        </p:spPr>
        <p:txBody>
          <a:bodyPr/>
          <a:lstStyle/>
          <a:p>
            <a:r>
              <a:rPr lang="fi-FI" sz="3200" dirty="0" smtClean="0"/>
              <a:t>on ymmärtää muistiinpanojen merkitys, kun haluaa oppia uusia asioita.</a:t>
            </a:r>
          </a:p>
          <a:p>
            <a:r>
              <a:rPr lang="fi-FI" sz="3200" dirty="0" smtClean="0"/>
              <a:t>on oppia tekemään muistiinpanoja Post it -lappujen avulla</a:t>
            </a:r>
          </a:p>
          <a:p>
            <a:r>
              <a:rPr lang="fi-FI" sz="3200" dirty="0"/>
              <a:t>o</a:t>
            </a:r>
            <a:r>
              <a:rPr lang="fi-FI" sz="3200" dirty="0" smtClean="0"/>
              <a:t>n  oppia käyttämään muistipelikortteja opiskelussa</a:t>
            </a:r>
          </a:p>
          <a:p>
            <a:r>
              <a:rPr lang="fi-FI" sz="3200" dirty="0"/>
              <a:t>o</a:t>
            </a:r>
            <a:r>
              <a:rPr lang="fi-FI" sz="3200" dirty="0" smtClean="0"/>
              <a:t>n ymmärtää sinnikkyyden merkitys oppimisessa</a:t>
            </a:r>
            <a:r>
              <a:rPr lang="fi-FI" sz="3200" dirty="0" smtClean="0"/>
              <a:t>.</a:t>
            </a:r>
          </a:p>
          <a:p>
            <a:r>
              <a:rPr lang="fi-FI" sz="3200" dirty="0"/>
              <a:t>on hahmottaa omat vahvuudet </a:t>
            </a:r>
            <a:r>
              <a:rPr lang="fi-FI" sz="3200" dirty="0" smtClean="0"/>
              <a:t>oppijana.</a:t>
            </a:r>
            <a:endParaRPr lang="fi-FI" sz="3200" dirty="0" smtClean="0"/>
          </a:p>
          <a:p>
            <a:endParaRPr lang="fi-FI" sz="3600" dirty="0" smtClean="0"/>
          </a:p>
          <a:p>
            <a:endParaRPr lang="fi-F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54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7250" y="629715"/>
            <a:ext cx="10058400" cy="9286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MUISTIPELIKORTIT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90282" y="1674253"/>
            <a:ext cx="7137042" cy="4636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 err="1" smtClean="0"/>
              <a:t>Ippo-video</a:t>
            </a:r>
            <a:endParaRPr lang="fi-FI" sz="3200" dirty="0" smtClean="0"/>
          </a:p>
          <a:p>
            <a:pPr marL="0" indent="0">
              <a:buNone/>
            </a:pPr>
            <a:endParaRPr lang="fi-FI" sz="3200" b="1" dirty="0"/>
          </a:p>
          <a:p>
            <a:pPr marL="0" indent="0">
              <a:buNone/>
            </a:pPr>
            <a:r>
              <a:rPr lang="fi-FI" sz="3200" b="1" dirty="0" smtClean="0"/>
              <a:t>Muistipeli</a:t>
            </a:r>
          </a:p>
          <a:p>
            <a:r>
              <a:rPr lang="fi-FI" sz="3200" dirty="0" smtClean="0"/>
              <a:t>Pelataan muistipelejä puhelimella tai tableteilla.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 smtClean="0"/>
              <a:t>Valmistetaan omat muistipelikortit esim. Englannin kielen sanoista, valtioista ja pääkaupungeista, kemian alkuaineista ja niiden kemiallisista merkeistä.</a:t>
            </a:r>
          </a:p>
          <a:p>
            <a:pPr marL="0" indent="0">
              <a:buNone/>
            </a:pPr>
            <a:endParaRPr lang="fi-FI" sz="3200" b="1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72882" y="2192215"/>
            <a:ext cx="299085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56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55806" cy="1325563"/>
          </a:xfrm>
        </p:spPr>
        <p:txBody>
          <a:bodyPr>
            <a:norm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</a:rPr>
              <a:t>POST IT-LAPUT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 lnSpcReduction="10000"/>
          </a:bodyPr>
          <a:lstStyle/>
          <a:p>
            <a:r>
              <a:rPr lang="fi-FI" sz="4000" dirty="0" err="1" smtClean="0"/>
              <a:t>Ippo-video</a:t>
            </a:r>
            <a:endParaRPr lang="fi-FI" sz="4000" dirty="0" smtClean="0"/>
          </a:p>
          <a:p>
            <a:endParaRPr lang="fi-FI" sz="4000" dirty="0" smtClean="0"/>
          </a:p>
          <a:p>
            <a:r>
              <a:rPr lang="fi-FI" sz="4000" dirty="0"/>
              <a:t>K</a:t>
            </a:r>
            <a:r>
              <a:rPr lang="fi-FI" sz="4000" dirty="0" smtClean="0"/>
              <a:t>irjoitetaan ryhmissä Post it -lapuille muistin tueksi asioita</a:t>
            </a:r>
            <a:r>
              <a:rPr lang="fi-FI" sz="4000" dirty="0" smtClean="0"/>
              <a:t>. Post it-lappuja voi kiinnittää oppikirjaan, pöytään tai seinälle.</a:t>
            </a:r>
            <a:endParaRPr lang="fi-FI" sz="4000" dirty="0" smtClean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85472" y="1825625"/>
            <a:ext cx="395505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8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995930" cy="1325563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ITSE- JA VERTAISARVIOINTI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sz="3600" dirty="0" smtClean="0"/>
          </a:p>
          <a:p>
            <a:r>
              <a:rPr lang="fi-FI" sz="3600" dirty="0" smtClean="0"/>
              <a:t>Täydennä oppimispäiväkirja tämän oppimiskerran osalta.</a:t>
            </a:r>
          </a:p>
          <a:p>
            <a:r>
              <a:rPr lang="fi-FI" sz="3600" dirty="0" smtClean="0"/>
              <a:t>Anna parillesi vertaisarviointia.</a:t>
            </a:r>
            <a:endParaRPr lang="fi-FI" sz="36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18607" y="1173688"/>
            <a:ext cx="3602810" cy="480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1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110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Bradley Hand Bold</vt:lpstr>
      <vt:lpstr>Calibri</vt:lpstr>
      <vt:lpstr>Calibri Light</vt:lpstr>
      <vt:lpstr>Office-teema</vt:lpstr>
      <vt:lpstr>     PELI-IPPO INNOKAS PELI  STEP 5</vt:lpstr>
      <vt:lpstr>TAVOITTEET</vt:lpstr>
      <vt:lpstr>MUISTIPELIKORTIT</vt:lpstr>
      <vt:lpstr>POST IT-LAPUT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Sinnikäs peli</dc:title>
  <dc:creator>Salla Venalainen</dc:creator>
  <cp:lastModifiedBy>Kivekäs Johanna</cp:lastModifiedBy>
  <cp:revision>75</cp:revision>
  <dcterms:created xsi:type="dcterms:W3CDTF">2015-12-18T07:59:17Z</dcterms:created>
  <dcterms:modified xsi:type="dcterms:W3CDTF">2018-05-09T08:58:34Z</dcterms:modified>
</cp:coreProperties>
</file>