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sldIdLst>
    <p:sldId id="256" r:id="rId2"/>
    <p:sldId id="257" r:id="rId3"/>
    <p:sldId id="260" r:id="rId4"/>
    <p:sldId id="271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6CBCD-4BFB-45F8-A37B-FED2D2976359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9E67D-D71B-47D5-AF1F-773C7616AD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948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6CBCD-4BFB-45F8-A37B-FED2D2976359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9E67D-D71B-47D5-AF1F-773C7616AD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457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6CBCD-4BFB-45F8-A37B-FED2D2976359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9E67D-D71B-47D5-AF1F-773C7616AD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558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6CBCD-4BFB-45F8-A37B-FED2D2976359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9E67D-D71B-47D5-AF1F-773C7616AD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3955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6CBCD-4BFB-45F8-A37B-FED2D2976359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9E67D-D71B-47D5-AF1F-773C7616AD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0871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6CBCD-4BFB-45F8-A37B-FED2D2976359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9E67D-D71B-47D5-AF1F-773C7616AD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4302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6CBCD-4BFB-45F8-A37B-FED2D2976359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9E67D-D71B-47D5-AF1F-773C7616AD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8792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6CBCD-4BFB-45F8-A37B-FED2D2976359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9E67D-D71B-47D5-AF1F-773C7616AD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9045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6CBCD-4BFB-45F8-A37B-FED2D2976359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9E67D-D71B-47D5-AF1F-773C7616AD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3974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6CBCD-4BFB-45F8-A37B-FED2D2976359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9E67D-D71B-47D5-AF1F-773C7616AD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6390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6CBCD-4BFB-45F8-A37B-FED2D2976359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9E67D-D71B-47D5-AF1F-773C7616AD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9250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D6CBCD-4BFB-45F8-A37B-FED2D2976359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F9E67D-D71B-47D5-AF1F-773C7616AD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5213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3840597" y="2485623"/>
            <a:ext cx="6791459" cy="1024340"/>
          </a:xfrm>
        </p:spPr>
        <p:txBody>
          <a:bodyPr>
            <a:normAutofit fontScale="90000"/>
          </a:bodyPr>
          <a:lstStyle/>
          <a:p>
            <a:r>
              <a:rPr lang="fi-FI" b="1" dirty="0" smtClean="0"/>
              <a:t>PIIRROS-IPPO</a:t>
            </a:r>
            <a:br>
              <a:rPr lang="fi-FI" b="1" dirty="0" smtClean="0"/>
            </a:br>
            <a:r>
              <a:rPr lang="fi-FI" sz="2800" b="1" dirty="0" smtClean="0"/>
              <a:t>LUOVA SATU</a:t>
            </a:r>
            <a:endParaRPr lang="en-GB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3876540" y="3602038"/>
            <a:ext cx="6791460" cy="635111"/>
          </a:xfrm>
        </p:spPr>
        <p:txBody>
          <a:bodyPr>
            <a:normAutofit fontScale="25000" lnSpcReduction="20000"/>
          </a:bodyPr>
          <a:lstStyle/>
          <a:p>
            <a:r>
              <a:rPr lang="fi-FI" sz="12800" dirty="0" smtClean="0"/>
              <a:t>STEP 6</a:t>
            </a:r>
          </a:p>
          <a:p>
            <a:endParaRPr lang="fi-FI" dirty="0"/>
          </a:p>
          <a:p>
            <a:endParaRPr lang="fi-FI" dirty="0" smtClean="0"/>
          </a:p>
          <a:p>
            <a:endParaRPr lang="fi-FI" dirty="0"/>
          </a:p>
          <a:p>
            <a:r>
              <a:rPr lang="fi-FI" sz="11200" dirty="0" smtClean="0">
                <a:latin typeface="Bradley Hand Bold"/>
                <a:cs typeface="Bradley Hand Bold"/>
              </a:rPr>
              <a:t>LUOVA</a:t>
            </a:r>
          </a:p>
          <a:p>
            <a:r>
              <a:rPr lang="fi-FI" sz="11200" dirty="0" smtClean="0">
                <a:latin typeface="Bradley Hand Bold"/>
                <a:cs typeface="Bradley Hand Bold"/>
              </a:rPr>
              <a:t>CREATIVE</a:t>
            </a:r>
            <a:endParaRPr lang="en-GB" sz="11200" dirty="0">
              <a:latin typeface="Bradley Hand Bold"/>
              <a:cs typeface="Bradley Hand Bold"/>
            </a:endParaRP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545" y="2672823"/>
            <a:ext cx="3122421" cy="3855853"/>
          </a:xfrm>
          <a:prstGeom prst="rect">
            <a:avLst/>
          </a:prstGeom>
        </p:spPr>
      </p:pic>
      <p:sp>
        <p:nvSpPr>
          <p:cNvPr id="5" name="Tekstiruutu 4"/>
          <p:cNvSpPr txBox="1"/>
          <p:nvPr/>
        </p:nvSpPr>
        <p:spPr>
          <a:xfrm>
            <a:off x="627664" y="1182539"/>
            <a:ext cx="108746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800" dirty="0" smtClean="0">
                <a:solidFill>
                  <a:srgbClr val="FF0000"/>
                </a:solidFill>
              </a:rPr>
              <a:t>MUISTIINPANOTEKNIIKAT 3. OSA</a:t>
            </a:r>
            <a:endParaRPr lang="fi-FI" sz="4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4655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15155" y="982133"/>
            <a:ext cx="10381443" cy="962578"/>
          </a:xfrm>
        </p:spPr>
        <p:txBody>
          <a:bodyPr>
            <a:noAutofit/>
          </a:bodyPr>
          <a:lstStyle/>
          <a:p>
            <a:r>
              <a:rPr lang="en-GB" sz="4800" b="1" dirty="0" smtClean="0">
                <a:solidFill>
                  <a:srgbClr val="FF0000"/>
                </a:solidFill>
              </a:rPr>
              <a:t>TAVOITTEET</a:t>
            </a:r>
            <a:endParaRPr lang="en-GB" sz="4800" b="1" dirty="0">
              <a:solidFill>
                <a:srgbClr val="FF000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80998" y="1944711"/>
            <a:ext cx="10515600" cy="4351338"/>
          </a:xfrm>
        </p:spPr>
        <p:txBody>
          <a:bodyPr>
            <a:normAutofit/>
          </a:bodyPr>
          <a:lstStyle/>
          <a:p>
            <a:r>
              <a:rPr lang="fi-FI" sz="3200" dirty="0" smtClean="0"/>
              <a:t>on ymmärtää piirroksen käytön merkitys, kun haluaa oppia uusia asioita.</a:t>
            </a:r>
          </a:p>
          <a:p>
            <a:r>
              <a:rPr lang="fi-FI" sz="3200" dirty="0" smtClean="0"/>
              <a:t>on oppia tekemään posteri (seinäjuliste) laajemmasta kokonaisuudesta.</a:t>
            </a:r>
          </a:p>
          <a:p>
            <a:r>
              <a:rPr lang="fi-FI" sz="3200" dirty="0" smtClean="0"/>
              <a:t>on ymmärtää luovuuden merkitys oppimisessa</a:t>
            </a:r>
            <a:r>
              <a:rPr lang="fi-FI" sz="3200" dirty="0" smtClean="0"/>
              <a:t>.</a:t>
            </a:r>
          </a:p>
          <a:p>
            <a:r>
              <a:rPr lang="fi-FI" sz="3200" dirty="0"/>
              <a:t>on hahmottaa omat vahvuudet </a:t>
            </a:r>
            <a:r>
              <a:rPr lang="fi-FI" sz="3200" dirty="0" smtClean="0"/>
              <a:t>oppijana.</a:t>
            </a:r>
            <a:endParaRPr lang="fi-FI" sz="3200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2474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00061" y="1690688"/>
            <a:ext cx="5349979" cy="426175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i-FI" sz="3100" dirty="0" smtClean="0"/>
          </a:p>
          <a:p>
            <a:r>
              <a:rPr lang="fi-FI" sz="3100" dirty="0" smtClean="0"/>
              <a:t>Tehdään piirros </a:t>
            </a:r>
            <a:r>
              <a:rPr lang="fi-FI" sz="3100" dirty="0" smtClean="0"/>
              <a:t>esimerkiksi lempisadun </a:t>
            </a:r>
            <a:r>
              <a:rPr lang="fi-FI" sz="3100" dirty="0" smtClean="0"/>
              <a:t>lempihahmosta ja kirjataan hahmon vahvuudet</a:t>
            </a:r>
          </a:p>
          <a:p>
            <a:endParaRPr lang="fi-FI" sz="2800" dirty="0" smtClean="0"/>
          </a:p>
          <a:p>
            <a:endParaRPr lang="fi-FI" sz="4800" dirty="0" smtClean="0"/>
          </a:p>
          <a:p>
            <a:pPr marL="0" indent="0">
              <a:buNone/>
            </a:pPr>
            <a:endParaRPr lang="en-GB" sz="4400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2503" y="1439100"/>
            <a:ext cx="4704843" cy="5124385"/>
          </a:xfrm>
          <a:prstGeom prst="rect">
            <a:avLst/>
          </a:prstGeom>
        </p:spPr>
      </p:pic>
      <p:sp>
        <p:nvSpPr>
          <p:cNvPr id="7" name="Otsikko 6"/>
          <p:cNvSpPr>
            <a:spLocks noGrp="1"/>
          </p:cNvSpPr>
          <p:nvPr>
            <p:ph type="title"/>
          </p:nvPr>
        </p:nvSpPr>
        <p:spPr>
          <a:xfrm>
            <a:off x="838200" y="365125"/>
            <a:ext cx="4738352" cy="1325563"/>
          </a:xfrm>
        </p:spPr>
        <p:txBody>
          <a:bodyPr>
            <a:normAutofit/>
          </a:bodyPr>
          <a:lstStyle/>
          <a:p>
            <a:r>
              <a:rPr lang="fi-FI" sz="4800" b="1" dirty="0" smtClean="0">
                <a:solidFill>
                  <a:srgbClr val="FF0000"/>
                </a:solidFill>
              </a:rPr>
              <a:t>PIIRROS</a:t>
            </a:r>
            <a:endParaRPr lang="fi-FI" sz="4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552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800" b="1" dirty="0" smtClean="0">
                <a:solidFill>
                  <a:srgbClr val="FF0000"/>
                </a:solidFill>
              </a:rPr>
              <a:t>POSTERI</a:t>
            </a:r>
            <a:endParaRPr lang="fi-FI" sz="4800" b="1" dirty="0">
              <a:solidFill>
                <a:srgbClr val="FF000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2746375"/>
          </a:xfrm>
        </p:spPr>
        <p:txBody>
          <a:bodyPr/>
          <a:lstStyle/>
          <a:p>
            <a:r>
              <a:rPr lang="fi-FI" dirty="0" smtClean="0"/>
              <a:t>Tehdään </a:t>
            </a:r>
            <a:r>
              <a:rPr lang="fi-FI" dirty="0"/>
              <a:t>ryhmätyönä </a:t>
            </a:r>
            <a:r>
              <a:rPr lang="fi-FI" dirty="0" smtClean="0"/>
              <a:t>paperille tai esimerkiksi </a:t>
            </a:r>
            <a:r>
              <a:rPr lang="fi-FI" dirty="0" err="1" smtClean="0"/>
              <a:t>padletillä</a:t>
            </a:r>
            <a:r>
              <a:rPr lang="fi-FI" dirty="0" smtClean="0"/>
              <a:t> </a:t>
            </a:r>
            <a:r>
              <a:rPr lang="fi-FI" dirty="0"/>
              <a:t>posteri kirjailijoista tai omasta </a:t>
            </a:r>
            <a:r>
              <a:rPr lang="fi-FI" dirty="0" smtClean="0"/>
              <a:t>sadusta</a:t>
            </a:r>
          </a:p>
          <a:p>
            <a:r>
              <a:rPr lang="fi-FI" dirty="0" smtClean="0"/>
              <a:t>Galleriakävely: piirros </a:t>
            </a:r>
            <a:r>
              <a:rPr lang="fi-FI" dirty="0"/>
              <a:t>(vertaisarviointi)</a:t>
            </a:r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  <p:pic>
        <p:nvPicPr>
          <p:cNvPr id="5" name="pasted-image.pdf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/>
          </a:blip>
          <a:stretch>
            <a:fillRect/>
          </a:stretch>
        </p:blipFill>
        <p:spPr>
          <a:xfrm>
            <a:off x="6426559" y="1690688"/>
            <a:ext cx="4100914" cy="449650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435402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800" b="1" dirty="0" smtClean="0">
                <a:solidFill>
                  <a:srgbClr val="FF0000"/>
                </a:solidFill>
              </a:rPr>
              <a:t>ITSE- JA VERTAISARVIOINTI</a:t>
            </a:r>
            <a:endParaRPr lang="en-GB" sz="4800" b="1" dirty="0">
              <a:solidFill>
                <a:srgbClr val="FF0000"/>
              </a:solidFill>
            </a:endParaRP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677334" y="1930400"/>
            <a:ext cx="4306790" cy="4110961"/>
          </a:xfrm>
        </p:spPr>
        <p:txBody>
          <a:bodyPr>
            <a:normAutofit/>
          </a:bodyPr>
          <a:lstStyle/>
          <a:p>
            <a:r>
              <a:rPr lang="fi-FI" sz="3200" dirty="0" smtClean="0"/>
              <a:t>Täydennä oppimispäiväkirja tämän kerran osalta</a:t>
            </a:r>
            <a:r>
              <a:rPr lang="fi-FI" sz="3200" dirty="0" smtClean="0"/>
              <a:t>.</a:t>
            </a:r>
          </a:p>
          <a:p>
            <a:r>
              <a:rPr lang="fi-FI" sz="3200" dirty="0" smtClean="0"/>
              <a:t>Kannustava </a:t>
            </a:r>
            <a:r>
              <a:rPr lang="fi-FI" sz="3200" smtClean="0"/>
              <a:t>vertaisarviointi ryhmässä.</a:t>
            </a:r>
            <a:endParaRPr lang="fi-FI" sz="3200" dirty="0"/>
          </a:p>
          <a:p>
            <a:endParaRPr lang="en-GB" dirty="0"/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619544" y="1707729"/>
            <a:ext cx="3250224" cy="4333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1096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380</TotalTime>
  <Words>85</Words>
  <Application>Microsoft Office PowerPoint</Application>
  <PresentationFormat>Laajakuva</PresentationFormat>
  <Paragraphs>23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0" baseType="lpstr">
      <vt:lpstr>Arial</vt:lpstr>
      <vt:lpstr>Bradley Hand Bold</vt:lpstr>
      <vt:lpstr>Calibri</vt:lpstr>
      <vt:lpstr>Calibri Light</vt:lpstr>
      <vt:lpstr>Office-teema</vt:lpstr>
      <vt:lpstr>PIIRROS-IPPO LUOVA SATU</vt:lpstr>
      <vt:lpstr>TAVOITTEET</vt:lpstr>
      <vt:lpstr>PIIRROS</vt:lpstr>
      <vt:lpstr>POSTERI</vt:lpstr>
      <vt:lpstr>ITSE- JA VERTAISARVIOINTI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Luova satu</dc:title>
  <dc:creator>Salla Venalainen</dc:creator>
  <cp:lastModifiedBy>Kivekäs Johanna</cp:lastModifiedBy>
  <cp:revision>75</cp:revision>
  <dcterms:created xsi:type="dcterms:W3CDTF">2015-12-18T08:22:56Z</dcterms:created>
  <dcterms:modified xsi:type="dcterms:W3CDTF">2018-05-09T09:00:31Z</dcterms:modified>
</cp:coreProperties>
</file>