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3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9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9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2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4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1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58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8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7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1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7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5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5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5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EB63-A822-4AAB-B983-4631A0B71773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32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71978" y="1803405"/>
            <a:ext cx="6168980" cy="1825096"/>
          </a:xfrm>
        </p:spPr>
        <p:txBody>
          <a:bodyPr>
            <a:normAutofit/>
          </a:bodyPr>
          <a:lstStyle/>
          <a:p>
            <a:r>
              <a:rPr lang="fi-FI" sz="4900" dirty="0" smtClean="0">
                <a:solidFill>
                  <a:schemeClr val="bg1"/>
                </a:solidFill>
              </a:rPr>
              <a:t>Mielikuvitus-</a:t>
            </a:r>
            <a:r>
              <a:rPr lang="fi-FI" sz="4900" dirty="0" err="1" smtClean="0">
                <a:solidFill>
                  <a:schemeClr val="bg1"/>
                </a:solidFill>
              </a:rPr>
              <a:t>ippo</a:t>
            </a:r>
            <a:r>
              <a:rPr lang="fi-FI" sz="4900" dirty="0" smtClean="0">
                <a:solidFill>
                  <a:schemeClr val="bg1"/>
                </a:solidFill>
              </a:rPr>
              <a:t/>
            </a:r>
            <a:br>
              <a:rPr lang="fi-FI" sz="4900" dirty="0" smtClean="0">
                <a:solidFill>
                  <a:schemeClr val="bg1"/>
                </a:solidFill>
              </a:rPr>
            </a:br>
            <a:r>
              <a:rPr lang="fi-FI" sz="2400" dirty="0" smtClean="0">
                <a:solidFill>
                  <a:schemeClr val="bg1"/>
                </a:solidFill>
              </a:rPr>
              <a:t>rohkea paikka</a:t>
            </a:r>
            <a:br>
              <a:rPr lang="fi-FI" sz="2400" dirty="0" smtClean="0">
                <a:solidFill>
                  <a:schemeClr val="bg1"/>
                </a:solidFill>
              </a:rPr>
            </a:br>
            <a:r>
              <a:rPr lang="fi-FI" sz="2400" dirty="0" smtClean="0">
                <a:solidFill>
                  <a:schemeClr val="bg1"/>
                </a:solidFill>
              </a:rPr>
              <a:t/>
            </a:r>
            <a:br>
              <a:rPr lang="fi-FI" sz="2400" dirty="0" smtClean="0">
                <a:solidFill>
                  <a:schemeClr val="bg1"/>
                </a:solidFill>
              </a:rPr>
            </a:br>
            <a:r>
              <a:rPr lang="fi-FI" sz="2400" dirty="0" smtClean="0">
                <a:solidFill>
                  <a:schemeClr val="bg1"/>
                </a:solidFill>
                <a:latin typeface="Bradley Hand Bold"/>
              </a:rPr>
              <a:t>STEP 8</a:t>
            </a:r>
            <a:endParaRPr lang="en-GB" sz="2400" dirty="0">
              <a:solidFill>
                <a:schemeClr val="bg1"/>
              </a:solidFill>
              <a:latin typeface="Bradley Hand Bold"/>
              <a:cs typeface="Bradley Hand Bold"/>
            </a:endParaRPr>
          </a:p>
        </p:txBody>
      </p:sp>
      <p:sp>
        <p:nvSpPr>
          <p:cNvPr id="4" name="Alaotsikko 2"/>
          <p:cNvSpPr txBox="1">
            <a:spLocks/>
          </p:cNvSpPr>
          <p:nvPr/>
        </p:nvSpPr>
        <p:spPr>
          <a:xfrm>
            <a:off x="1171978" y="4061912"/>
            <a:ext cx="1925392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>
                <a:solidFill>
                  <a:schemeClr val="bg1"/>
                </a:solidFill>
              </a:rPr>
              <a:t>ROHKEA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BRAVE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40" y="2391991"/>
            <a:ext cx="3526387" cy="406819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05003" y="846757"/>
            <a:ext cx="849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D90005"/>
                </a:solidFill>
              </a:rPr>
              <a:t>MUISTITEKNIIKAT 2. OSA</a:t>
            </a:r>
            <a:endParaRPr lang="fi-FI" sz="4800" dirty="0">
              <a:solidFill>
                <a:srgbClr val="D9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78084" y="764373"/>
            <a:ext cx="3328115" cy="1231852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rgbClr val="D90005"/>
                </a:solidFill>
              </a:rPr>
              <a:t>TAVOITTEET</a:t>
            </a:r>
            <a:endParaRPr lang="en-GB" sz="4800" dirty="0">
              <a:solidFill>
                <a:srgbClr val="D9000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on ymmärtää muistin merkitys, kun haluaa oppia uusia asioita.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on oppia tekemään muistipalatsi ja käyttämään mielikuvia muistin tukena.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on ymmärtää rohkeuden merkitys oppimisessa</a:t>
            </a:r>
            <a:r>
              <a:rPr lang="fi-FI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sz="3200" dirty="0">
                <a:solidFill>
                  <a:schemeClr val="bg1"/>
                </a:solidFill>
              </a:rPr>
              <a:t>on hahmottaa omat vahvuudet </a:t>
            </a:r>
            <a:r>
              <a:rPr lang="fi-FI" sz="3200" dirty="0" smtClean="0">
                <a:solidFill>
                  <a:schemeClr val="bg1"/>
                </a:solidFill>
              </a:rPr>
              <a:t>oppijana.</a:t>
            </a:r>
            <a:endParaRPr lang="fi-FI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31784" y="764373"/>
            <a:ext cx="8674416" cy="1051548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D90005"/>
                </a:solidFill>
              </a:rPr>
              <a:t>MUISTISÄÄNNÖT</a:t>
            </a:r>
            <a:endParaRPr lang="en-GB" sz="5400" dirty="0">
              <a:solidFill>
                <a:srgbClr val="D9000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9244" y="1571223"/>
            <a:ext cx="6709893" cy="5022760"/>
          </a:xfrm>
        </p:spPr>
        <p:txBody>
          <a:bodyPr>
            <a:normAutofit fontScale="92500" lnSpcReduction="20000"/>
          </a:bodyPr>
          <a:lstStyle/>
          <a:p>
            <a:r>
              <a:rPr lang="fi-FI" sz="2800" b="1" dirty="0" err="1" smtClean="0">
                <a:solidFill>
                  <a:schemeClr val="bg1"/>
                </a:solidFill>
              </a:rPr>
              <a:t>Ippo-video</a:t>
            </a:r>
            <a:endParaRPr lang="fi-FI" sz="2800" b="1" dirty="0" smtClean="0">
              <a:solidFill>
                <a:schemeClr val="bg1"/>
              </a:solidFill>
            </a:endParaRPr>
          </a:p>
          <a:p>
            <a:endParaRPr lang="fi-FI" sz="2800" b="1" dirty="0" smtClean="0">
              <a:solidFill>
                <a:schemeClr val="bg1"/>
              </a:solidFill>
            </a:endParaRPr>
          </a:p>
          <a:p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Mielikuvat: Keksi </a:t>
            </a:r>
            <a:r>
              <a:rPr lang="fi-FI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muistisääntö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esimerkiksi ainakin 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yhdelle rekisteritunnukselle ja luokkakavereiden toisille nimille. </a:t>
            </a:r>
          </a:p>
          <a:p>
            <a:pPr marL="0" indent="0">
              <a:buNone/>
            </a:pP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(Muistisäännöt viedään </a:t>
            </a:r>
            <a:r>
              <a:rPr lang="fi-FI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Padlet-seinälle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i-FI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padlet.com</a:t>
            </a:r>
            <a:r>
              <a:rPr lang="fi-FI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niitä tarkastellaan yhdessä.)</a:t>
            </a:r>
          </a:p>
          <a:p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Keskustelutehtävät: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Keksi muistisääntö, miten muistat paikkasi  elokuvateatterissa: rivi 4 paikka 15, rivi 10 paikka 31, rivi 3 paikka 29)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auppalistan muistaminen muistipalatsin </a:t>
            </a:r>
            <a:r>
              <a:rPr lang="fi-FI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avulla (riisimurot, maito, talouspaperi, appelsiinit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Piilota vaikeat englannin kielen sanat hassuun tarinaa.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fi-FI" sz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72023" y="1919410"/>
            <a:ext cx="3932526" cy="43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>
                <a:solidFill>
                  <a:srgbClr val="FF0000"/>
                </a:solidFill>
              </a:rPr>
              <a:t>MUISTIPALATSI</a:t>
            </a:r>
            <a:endParaRPr lang="fi-FI" sz="5400" dirty="0">
              <a:solidFill>
                <a:srgbClr val="FF0000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>
                <a:solidFill>
                  <a:schemeClr val="bg1"/>
                </a:solidFill>
              </a:rPr>
              <a:t>Tee mielikuvituksellinen muistipalatsi opeteltavasta asiasta esimerkiksi ruuansulatus. </a:t>
            </a:r>
          </a:p>
          <a:p>
            <a:r>
              <a:rPr lang="fi-FI" sz="3600" dirty="0" smtClean="0">
                <a:solidFill>
                  <a:schemeClr val="bg1"/>
                </a:solidFill>
              </a:rPr>
              <a:t>Voit piirtää muistipalatsisi vielä paperille.</a:t>
            </a:r>
            <a:endParaRPr lang="fi-F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Täydennä oppimispäiväkirja tämän oppimiskerran osalta</a:t>
            </a:r>
            <a:r>
              <a:rPr lang="fi-FI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bg1"/>
              </a:solidFill>
            </a:endParaRPr>
          </a:p>
          <a:p>
            <a:r>
              <a:rPr lang="fi-FI" sz="2800" dirty="0" smtClean="0">
                <a:solidFill>
                  <a:schemeClr val="bg1"/>
                </a:solidFill>
              </a:rPr>
              <a:t>Vertaisarviointia sanallisesti </a:t>
            </a:r>
            <a:r>
              <a:rPr lang="fi-FI" sz="2800" smtClean="0">
                <a:solidFill>
                  <a:schemeClr val="bg1"/>
                </a:solidFill>
              </a:rPr>
              <a:t>tai tsemppikuvien </a:t>
            </a:r>
            <a:r>
              <a:rPr lang="fi-FI" sz="2800" dirty="0" smtClean="0">
                <a:solidFill>
                  <a:schemeClr val="bg1"/>
                </a:solidFill>
              </a:rPr>
              <a:t>avulla.</a:t>
            </a:r>
            <a:endParaRPr lang="fi-FI" sz="2800" dirty="0" smtClean="0">
              <a:solidFill>
                <a:schemeClr val="bg1"/>
              </a:solidFill>
            </a:endParaRPr>
          </a:p>
        </p:txBody>
      </p:sp>
      <p:pic>
        <p:nvPicPr>
          <p:cNvPr id="5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3838" y="2156107"/>
            <a:ext cx="3045076" cy="4062578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5400" dirty="0" smtClean="0">
                <a:solidFill>
                  <a:srgbClr val="D90005"/>
                </a:solidFill>
              </a:rPr>
              <a:t>Itse- ja vertaisarviointi</a:t>
            </a:r>
            <a:endParaRPr lang="fi-FI" sz="5400" dirty="0">
              <a:solidFill>
                <a:srgbClr val="D9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iivistymisjuov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601</TotalTime>
  <Words>144</Words>
  <Application>Microsoft Office PowerPoint</Application>
  <PresentationFormat>Laajakuva</PresentationFormat>
  <Paragraphs>26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Bradley Hand Bold</vt:lpstr>
      <vt:lpstr>Century Gothic</vt:lpstr>
      <vt:lpstr>Tiivistymisjuova</vt:lpstr>
      <vt:lpstr>Mielikuvitus-ippo rohkea paikka  STEP 8</vt:lpstr>
      <vt:lpstr>TAVOITTEET</vt:lpstr>
      <vt:lpstr>MUISTISÄÄNNÖT</vt:lpstr>
      <vt:lpstr>MUISTIPALATSI</vt:lpstr>
      <vt:lpstr>Itse- ja vertaisarviointi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Rohkea paikka</dc:title>
  <dc:creator>Salla Venalainen</dc:creator>
  <cp:lastModifiedBy>Kivekäs Johanna</cp:lastModifiedBy>
  <cp:revision>91</cp:revision>
  <dcterms:created xsi:type="dcterms:W3CDTF">2015-12-18T08:45:29Z</dcterms:created>
  <dcterms:modified xsi:type="dcterms:W3CDTF">2018-05-09T09:03:53Z</dcterms:modified>
</cp:coreProperties>
</file>