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0" r:id="rId4"/>
    <p:sldId id="262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853" autoAdjust="0"/>
    <p:restoredTop sz="94660"/>
  </p:normalViewPr>
  <p:slideViewPr>
    <p:cSldViewPr snapToGrid="0">
      <p:cViewPr varScale="1">
        <p:scale>
          <a:sx n="89" d="100"/>
          <a:sy n="89" d="100"/>
        </p:scale>
        <p:origin x="470" y="7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803297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096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0677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42860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173862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7113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9352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325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37142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024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22167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83BEB0FA-5556-4677-B10E-470BC551E13F}" type="datetimeFigureOut">
              <a:rPr lang="en-GB" smtClean="0"/>
              <a:t>09/05/2018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B2DA813-AC1E-43E7-9DC9-4EBDBE0525DE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962452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>
            <a:normAutofit/>
          </a:bodyPr>
          <a:lstStyle/>
          <a:p>
            <a:pPr algn="ctr"/>
            <a:r>
              <a:rPr lang="fi-FI" dirty="0" smtClean="0"/>
              <a:t>RIIMI-IPPO</a:t>
            </a:r>
            <a:br>
              <a:rPr lang="fi-FI" dirty="0" smtClean="0"/>
            </a:br>
            <a:r>
              <a:rPr lang="fi-FI" sz="2000" dirty="0" smtClean="0"/>
              <a:t>kiitollinen ruoka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sz="2800" dirty="0" err="1" smtClean="0"/>
              <a:t>step</a:t>
            </a:r>
            <a:r>
              <a:rPr lang="fi-FI" sz="2800" dirty="0" smtClean="0"/>
              <a:t> 9</a:t>
            </a:r>
            <a:endParaRPr lang="en-GB" sz="2800" dirty="0">
              <a:latin typeface="Bradley Hand Bold"/>
              <a:cs typeface="Bradley Hand Bold"/>
            </a:endParaRP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KIITOLLINEN</a:t>
            </a:r>
            <a:br>
              <a:rPr lang="fi-FI" dirty="0"/>
            </a:br>
            <a:r>
              <a:rPr lang="fi-FI" dirty="0">
                <a:latin typeface="Bradley Hand Bold"/>
                <a:cs typeface="Bradley Hand Bold"/>
              </a:rPr>
              <a:t>GRATEFUL</a:t>
            </a:r>
            <a:endParaRPr lang="en-GB" dirty="0"/>
          </a:p>
        </p:txBody>
      </p:sp>
      <p:pic>
        <p:nvPicPr>
          <p:cNvPr id="4" name="Kuva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4031" y="778045"/>
            <a:ext cx="4948098" cy="3866387"/>
          </a:xfrm>
          <a:prstGeom prst="rect">
            <a:avLst/>
          </a:prstGeom>
        </p:spPr>
      </p:pic>
      <p:sp>
        <p:nvSpPr>
          <p:cNvPr id="5" name="Tekstiruutu 4"/>
          <p:cNvSpPr txBox="1"/>
          <p:nvPr/>
        </p:nvSpPr>
        <p:spPr>
          <a:xfrm>
            <a:off x="0" y="-87596"/>
            <a:ext cx="1001342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5400" dirty="0" smtClean="0">
                <a:solidFill>
                  <a:srgbClr val="FF0000"/>
                </a:solidFill>
              </a:rPr>
              <a:t>MUISTITEKNIIKAT 2. OSA</a:t>
            </a:r>
            <a:endParaRPr lang="fi-FI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15815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5273641" cy="1256464"/>
          </a:xfrm>
        </p:spPr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Tavoitteet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24129" y="2285999"/>
            <a:ext cx="9720072" cy="3715556"/>
          </a:xfrm>
        </p:spPr>
        <p:txBody>
          <a:bodyPr>
            <a:normAutofit/>
          </a:bodyPr>
          <a:lstStyle/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on ymmärtää muistin merkitys, kun haluaa oppia uusia asioita.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On oppia tekemään muistipalatsi muistin tueksi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on oppia muokkaamaan sanoja ja tekstejä muistin tueksi.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 smtClean="0"/>
              <a:t>on ymmärtää kiitollisuuden merkitys oppimisessa</a:t>
            </a:r>
            <a:r>
              <a:rPr lang="fi-FI" sz="3200" dirty="0" smtClean="0"/>
              <a:t>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fi-FI" sz="3200" dirty="0"/>
              <a:t>on hahmottaa omat vahvuudet </a:t>
            </a:r>
            <a:r>
              <a:rPr lang="fi-FI" sz="3200" dirty="0" smtClean="0"/>
              <a:t>oppijana.</a:t>
            </a:r>
            <a:endParaRPr lang="fi-FI" sz="3200" dirty="0" smtClean="0"/>
          </a:p>
          <a:p>
            <a:pPr>
              <a:buFont typeface="Arial" panose="020B0604020202020204" pitchFamily="34" charset="0"/>
              <a:buChar char="•"/>
            </a:pPr>
            <a:endParaRPr lang="fi-FI" sz="3600" dirty="0" smtClean="0"/>
          </a:p>
          <a:p>
            <a:pPr marL="0" indent="0">
              <a:buNone/>
            </a:pPr>
            <a:endParaRPr lang="en-GB" sz="32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41493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10770108" cy="1333736"/>
          </a:xfrm>
        </p:spPr>
        <p:txBody>
          <a:bodyPr>
            <a:normAutofit/>
          </a:bodyPr>
          <a:lstStyle/>
          <a:p>
            <a:r>
              <a:rPr lang="en-GB" sz="4000" dirty="0" err="1" smtClean="0">
                <a:solidFill>
                  <a:srgbClr val="FF0000"/>
                </a:solidFill>
              </a:rPr>
              <a:t>Muistipalatsi</a:t>
            </a:r>
            <a:r>
              <a:rPr lang="en-GB" sz="4000" dirty="0" smtClean="0">
                <a:solidFill>
                  <a:srgbClr val="FF0000"/>
                </a:solidFill>
              </a:rPr>
              <a:t> </a:t>
            </a:r>
            <a:r>
              <a:rPr lang="en-GB" sz="4000" dirty="0" err="1" smtClean="0">
                <a:solidFill>
                  <a:srgbClr val="FF0000"/>
                </a:solidFill>
              </a:rPr>
              <a:t>eli</a:t>
            </a:r>
            <a:r>
              <a:rPr lang="en-GB" sz="4000" dirty="0" smtClean="0">
                <a:solidFill>
                  <a:srgbClr val="FF0000"/>
                </a:solidFill>
              </a:rPr>
              <a:t> </a:t>
            </a:r>
            <a:r>
              <a:rPr lang="en-GB" sz="4000" dirty="0" err="1" smtClean="0">
                <a:solidFill>
                  <a:srgbClr val="FF0000"/>
                </a:solidFill>
              </a:rPr>
              <a:t>mielikuvakartta</a:t>
            </a:r>
            <a:endParaRPr lang="en-GB" sz="4000" dirty="0">
              <a:solidFill>
                <a:srgbClr val="FF0000"/>
              </a:solidFill>
            </a:endParaRP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1024128" y="1918952"/>
            <a:ext cx="4754880" cy="428866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fi-FI" sz="2400" b="1" u="sng" dirty="0" smtClean="0"/>
              <a:t>Ippo-video</a:t>
            </a:r>
          </a:p>
          <a:p>
            <a:pPr marL="0" indent="0">
              <a:buNone/>
            </a:pPr>
            <a:r>
              <a:rPr lang="fi-FI" sz="3600" dirty="0" smtClean="0"/>
              <a:t>Muistipalatsin </a:t>
            </a:r>
            <a:r>
              <a:rPr lang="fi-FI" sz="3600" dirty="0" smtClean="0"/>
              <a:t>rakentaminen ja halutessa sen piirtäminen ulkomuistista paperille </a:t>
            </a:r>
            <a:r>
              <a:rPr lang="fi-FI" sz="3600" dirty="0" smtClean="0"/>
              <a:t>esimerkiksi ihmisen </a:t>
            </a:r>
            <a:r>
              <a:rPr lang="fi-FI" sz="3600" dirty="0" smtClean="0"/>
              <a:t>ruuansulatuksesta.</a:t>
            </a:r>
            <a:endParaRPr lang="fi-FI" sz="3600" dirty="0"/>
          </a:p>
        </p:txBody>
      </p:sp>
      <p:pic>
        <p:nvPicPr>
          <p:cNvPr id="5" name="Sisällön paikkamerkki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793126" y="2678113"/>
            <a:ext cx="3656510" cy="4022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2704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tsikko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RIIMI, LORU, RÄPPI TAI RUNO</a:t>
            </a:r>
            <a:endParaRPr lang="fi-FI" dirty="0">
              <a:solidFill>
                <a:srgbClr val="FF0000"/>
              </a:solidFill>
            </a:endParaRPr>
          </a:p>
        </p:txBody>
      </p:sp>
      <p:sp>
        <p:nvSpPr>
          <p:cNvPr id="6" name="Sisällön paikkamerkki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sz="4400" dirty="0"/>
              <a:t>Valitse </a:t>
            </a:r>
            <a:r>
              <a:rPr lang="fi-FI" sz="4400" dirty="0" smtClean="0"/>
              <a:t>joku asia esimerkiksi yksi </a:t>
            </a:r>
            <a:r>
              <a:rPr lang="fi-FI" sz="4400" dirty="0"/>
              <a:t>hedelmä ja tee siitä runo, loru tai räppi, johon liität tietoa hedelmästä </a:t>
            </a:r>
            <a:r>
              <a:rPr lang="fi-FI" sz="4400" dirty="0" smtClean="0"/>
              <a:t>esimerkiksi hedelmän </a:t>
            </a:r>
            <a:r>
              <a:rPr lang="fi-FI" sz="4400" dirty="0" smtClean="0"/>
              <a:t>kotimaa</a:t>
            </a:r>
            <a:r>
              <a:rPr lang="fi-FI" sz="4400" dirty="0"/>
              <a:t>, ravintoaineet, ulkonäkö ym</a:t>
            </a:r>
            <a:r>
              <a:rPr lang="fi-FI" sz="4400" dirty="0" smtClean="0"/>
              <a:t>.</a:t>
            </a:r>
            <a:endParaRPr lang="fi-FI" sz="4400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74795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isällön paikkamerkki 3"/>
          <p:cNvSpPr>
            <a:spLocks noGrp="1"/>
          </p:cNvSpPr>
          <p:nvPr>
            <p:ph sz="half" idx="1"/>
          </p:nvPr>
        </p:nvSpPr>
        <p:spPr>
          <a:xfrm>
            <a:off x="811369" y="2084832"/>
            <a:ext cx="4967638" cy="422452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sz="3600" dirty="0"/>
              <a:t>Täydennä oppimispäiväkirja tämän oppimiskerran osalta</a:t>
            </a:r>
            <a:r>
              <a:rPr lang="fi-FI" sz="3600" dirty="0" smtClean="0"/>
              <a:t>.</a:t>
            </a:r>
          </a:p>
          <a:p>
            <a:pPr marL="0" indent="0">
              <a:buNone/>
            </a:pPr>
            <a:endParaRPr lang="fi-FI" sz="3600" dirty="0"/>
          </a:p>
          <a:p>
            <a:pPr marL="0" indent="0">
              <a:buNone/>
            </a:pPr>
            <a:r>
              <a:rPr lang="fi-FI" sz="3600" dirty="0" smtClean="0"/>
              <a:t>Kirjaa </a:t>
            </a:r>
            <a:r>
              <a:rPr lang="fi-FI" sz="3600" dirty="0"/>
              <a:t>luokan seinällä olevaan Mitä opin kaverilta? –julisteeseen </a:t>
            </a:r>
            <a:r>
              <a:rPr lang="fi-FI" sz="3600" dirty="0" smtClean="0"/>
              <a:t>yksi asia, </a:t>
            </a:r>
            <a:r>
              <a:rPr lang="fi-FI" sz="3600" dirty="0"/>
              <a:t>jonka </a:t>
            </a:r>
            <a:r>
              <a:rPr lang="fi-FI" sz="3600" dirty="0" smtClean="0"/>
              <a:t>olet </a:t>
            </a:r>
            <a:r>
              <a:rPr lang="fi-FI" sz="3600" dirty="0"/>
              <a:t>kaverilta kyseisen päivän aikana </a:t>
            </a:r>
            <a:r>
              <a:rPr lang="fi-FI" sz="3600" dirty="0" smtClean="0"/>
              <a:t>oppinut.</a:t>
            </a:r>
            <a:endParaRPr lang="fi-FI" sz="3600" dirty="0"/>
          </a:p>
          <a:p>
            <a:endParaRPr lang="fi-FI" sz="3600" dirty="0"/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5" name="Sisällön paikkamerkki 5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7992656" y="2084832"/>
            <a:ext cx="3015205" cy="4022725"/>
          </a:xfrm>
          <a:prstGeom prst="rect">
            <a:avLst/>
          </a:prstGeom>
        </p:spPr>
      </p:pic>
      <p:sp>
        <p:nvSpPr>
          <p:cNvPr id="3" name="Otsikk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>
                <a:solidFill>
                  <a:srgbClr val="FF0000"/>
                </a:solidFill>
              </a:rPr>
              <a:t>ITSE- JA VERTAISARVIOINTI</a:t>
            </a:r>
            <a:endParaRPr lang="fi-FI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027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ali">
  <a:themeElements>
    <a:clrScheme name="Integraal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ali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ali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408</TotalTime>
  <Words>126</Words>
  <Application>Microsoft Office PowerPoint</Application>
  <PresentationFormat>Laajakuva</PresentationFormat>
  <Paragraphs>20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5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1" baseType="lpstr">
      <vt:lpstr>Arial</vt:lpstr>
      <vt:lpstr>Bradley Hand Bold</vt:lpstr>
      <vt:lpstr>Tw Cen MT</vt:lpstr>
      <vt:lpstr>Tw Cen MT Condensed</vt:lpstr>
      <vt:lpstr>Wingdings 3</vt:lpstr>
      <vt:lpstr>Integraali</vt:lpstr>
      <vt:lpstr>RIIMI-IPPO kiitollinen ruoka step 9</vt:lpstr>
      <vt:lpstr>Tavoitteet</vt:lpstr>
      <vt:lpstr>Muistipalatsi eli mielikuvakartta</vt:lpstr>
      <vt:lpstr>RIIMI, LORU, RÄPPI TAI RUNO</vt:lpstr>
      <vt:lpstr>ITSE- JA VERTAISARVIOINTI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Kiitollinen ruoka</dc:title>
  <dc:creator>Salla Venalainen</dc:creator>
  <cp:lastModifiedBy>Kivekäs Johanna</cp:lastModifiedBy>
  <cp:revision>67</cp:revision>
  <dcterms:created xsi:type="dcterms:W3CDTF">2015-12-18T08:52:37Z</dcterms:created>
  <dcterms:modified xsi:type="dcterms:W3CDTF">2018-05-09T09:06:43Z</dcterms:modified>
</cp:coreProperties>
</file>